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theme/theme4.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5.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685" r:id="rId3"/>
    <p:sldMasterId id="2147483692" r:id="rId4"/>
    <p:sldMasterId id="2147483694" r:id="rId5"/>
    <p:sldMasterId id="2147483706" r:id="rId6"/>
  </p:sldMasterIdLst>
  <p:notesMasterIdLst>
    <p:notesMasterId r:id="rId23"/>
  </p:notesMasterIdLst>
  <p:sldIdLst>
    <p:sldId id="395" r:id="rId7"/>
    <p:sldId id="403" r:id="rId8"/>
    <p:sldId id="404" r:id="rId9"/>
    <p:sldId id="405" r:id="rId10"/>
    <p:sldId id="406" r:id="rId11"/>
    <p:sldId id="420" r:id="rId12"/>
    <p:sldId id="407" r:id="rId13"/>
    <p:sldId id="386" r:id="rId14"/>
    <p:sldId id="387" r:id="rId15"/>
    <p:sldId id="414" r:id="rId16"/>
    <p:sldId id="388" r:id="rId17"/>
    <p:sldId id="416" r:id="rId18"/>
    <p:sldId id="417" r:id="rId19"/>
    <p:sldId id="418" r:id="rId20"/>
    <p:sldId id="419" r:id="rId21"/>
    <p:sldId id="415" r:id="rId22"/>
  </p:sldIdLst>
  <p:sldSz cx="9144000" cy="5715000" type="screen16x10"/>
  <p:notesSz cx="6858000" cy="9144000"/>
  <p:defaultTextStyle>
    <a:defPPr>
      <a:defRPr lang="en-US"/>
    </a:defPPr>
    <a:lvl1pPr algn="l" rtl="0" fontAlgn="base">
      <a:spcBef>
        <a:spcPct val="0"/>
      </a:spcBef>
      <a:spcAft>
        <a:spcPct val="0"/>
      </a:spcAft>
      <a:defRPr kern="1200">
        <a:solidFill>
          <a:schemeClr val="tx1"/>
        </a:solidFill>
        <a:latin typeface="Calibri" charset="0"/>
        <a:ea typeface="ＭＳ Ｐゴシック" charset="0"/>
        <a:cs typeface="ＭＳ Ｐゴシック" charset="0"/>
      </a:defRPr>
    </a:lvl1pPr>
    <a:lvl2pPr marL="457200" algn="l" rtl="0" fontAlgn="base">
      <a:spcBef>
        <a:spcPct val="0"/>
      </a:spcBef>
      <a:spcAft>
        <a:spcPct val="0"/>
      </a:spcAft>
      <a:defRPr kern="1200">
        <a:solidFill>
          <a:schemeClr val="tx1"/>
        </a:solidFill>
        <a:latin typeface="Calibri" charset="0"/>
        <a:ea typeface="ＭＳ Ｐゴシック" charset="0"/>
        <a:cs typeface="ＭＳ Ｐゴシック" charset="0"/>
      </a:defRPr>
    </a:lvl2pPr>
    <a:lvl3pPr marL="914400" algn="l" rtl="0" fontAlgn="base">
      <a:spcBef>
        <a:spcPct val="0"/>
      </a:spcBef>
      <a:spcAft>
        <a:spcPct val="0"/>
      </a:spcAft>
      <a:defRPr kern="1200">
        <a:solidFill>
          <a:schemeClr val="tx1"/>
        </a:solidFill>
        <a:latin typeface="Calibri" charset="0"/>
        <a:ea typeface="ＭＳ Ｐゴシック" charset="0"/>
        <a:cs typeface="ＭＳ Ｐゴシック" charset="0"/>
      </a:defRPr>
    </a:lvl3pPr>
    <a:lvl4pPr marL="1371600" algn="l" rtl="0" fontAlgn="base">
      <a:spcBef>
        <a:spcPct val="0"/>
      </a:spcBef>
      <a:spcAft>
        <a:spcPct val="0"/>
      </a:spcAft>
      <a:defRPr kern="1200">
        <a:solidFill>
          <a:schemeClr val="tx1"/>
        </a:solidFill>
        <a:latin typeface="Calibri" charset="0"/>
        <a:ea typeface="ＭＳ Ｐゴシック" charset="0"/>
        <a:cs typeface="ＭＳ Ｐゴシック" charset="0"/>
      </a:defRPr>
    </a:lvl4pPr>
    <a:lvl5pPr marL="1828800" algn="l" rtl="0" fontAlgn="base">
      <a:spcBef>
        <a:spcPct val="0"/>
      </a:spcBef>
      <a:spcAft>
        <a:spcPct val="0"/>
      </a:spcAft>
      <a:defRPr kern="1200">
        <a:solidFill>
          <a:schemeClr val="tx1"/>
        </a:solidFill>
        <a:latin typeface="Calibri" charset="0"/>
        <a:ea typeface="ＭＳ Ｐゴシック" charset="0"/>
        <a:cs typeface="ＭＳ Ｐゴシック" charset="0"/>
      </a:defRPr>
    </a:lvl5pPr>
    <a:lvl6pPr marL="2286000" algn="l" defTabSz="457200" rtl="0" eaLnBrk="1" latinLnBrk="0" hangingPunct="1">
      <a:defRPr kern="1200">
        <a:solidFill>
          <a:schemeClr val="tx1"/>
        </a:solidFill>
        <a:latin typeface="Calibri" charset="0"/>
        <a:ea typeface="ＭＳ Ｐゴシック" charset="0"/>
        <a:cs typeface="ＭＳ Ｐゴシック" charset="0"/>
      </a:defRPr>
    </a:lvl6pPr>
    <a:lvl7pPr marL="2743200" algn="l" defTabSz="457200" rtl="0" eaLnBrk="1" latinLnBrk="0" hangingPunct="1">
      <a:defRPr kern="1200">
        <a:solidFill>
          <a:schemeClr val="tx1"/>
        </a:solidFill>
        <a:latin typeface="Calibri" charset="0"/>
        <a:ea typeface="ＭＳ Ｐゴシック" charset="0"/>
        <a:cs typeface="ＭＳ Ｐゴシック" charset="0"/>
      </a:defRPr>
    </a:lvl7pPr>
    <a:lvl8pPr marL="3200400" algn="l" defTabSz="457200" rtl="0" eaLnBrk="1" latinLnBrk="0" hangingPunct="1">
      <a:defRPr kern="1200">
        <a:solidFill>
          <a:schemeClr val="tx1"/>
        </a:solidFill>
        <a:latin typeface="Calibri" charset="0"/>
        <a:ea typeface="ＭＳ Ｐゴシック" charset="0"/>
        <a:cs typeface="ＭＳ Ｐゴシック" charset="0"/>
      </a:defRPr>
    </a:lvl8pPr>
    <a:lvl9pPr marL="3657600" algn="l" defTabSz="457200" rtl="0" eaLnBrk="1" latinLnBrk="0" hangingPunct="1">
      <a:defRPr kern="1200">
        <a:solidFill>
          <a:schemeClr val="tx1"/>
        </a:solidFill>
        <a:latin typeface="Calibri" charset="0"/>
        <a:ea typeface="ＭＳ Ｐゴシック" charset="0"/>
        <a:cs typeface="ＭＳ Ｐゴシック" charset="0"/>
      </a:defRPr>
    </a:lvl9pPr>
  </p:defaultTextStyle>
  <p:extLst>
    <p:ext uri="{EFAFB233-063F-42B5-8137-9DF3F51BA10A}">
      <p15:sldGuideLst xmlns="" xmlns:p15="http://schemas.microsoft.com/office/powerpoint/2012/main" xmlns:mv="urn:schemas-microsoft-com:mac:vml" xmlns:mc="http://schemas.openxmlformats.org/markup-compatibility/2006">
        <p15:guide id="1" orient="horz" pos="180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81AA"/>
    <a:srgbClr val="239BAA"/>
    <a:srgbClr val="1E94AA"/>
    <a:srgbClr val="2450C8"/>
    <a:srgbClr val="000000"/>
    <a:srgbClr val="616262"/>
    <a:srgbClr val="686969"/>
    <a:srgbClr val="03BBD3"/>
    <a:srgbClr val="80BD41"/>
    <a:srgbClr val="0D9547"/>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xmlns:mv="urn:schemas-microsoft-com:mac:vml" xmlns:mc="http://schemas.openxmlformats.org/markup-compatibility/2006" val="0"/>
    </p:ext>
  </p:extLst>
</p:presentationPr>
</file>

<file path=ppt/tableStyles.xml><?xml version="1.0" encoding="utf-8"?>
<a:tblStyleLst xmlns:a="http://schemas.openxmlformats.org/drawingml/2006/main" def="{5C22544A-7EE6-4342-B048-85BDC9FD1C3A}">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56" autoAdjust="0"/>
    <p:restoredTop sz="95088" autoAdjust="0"/>
  </p:normalViewPr>
  <p:slideViewPr>
    <p:cSldViewPr snapToGrid="0">
      <p:cViewPr varScale="1">
        <p:scale>
          <a:sx n="109" d="100"/>
          <a:sy n="109" d="100"/>
        </p:scale>
        <p:origin x="-1048" y="-112"/>
      </p:cViewPr>
      <p:guideLst>
        <p:guide orient="horz" pos="180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20" Type="http://schemas.openxmlformats.org/officeDocument/2006/relationships/slide" Target="slides/slide14.xml"/><Relationship Id="rId21" Type="http://schemas.openxmlformats.org/officeDocument/2006/relationships/slide" Target="slides/slide15.xml"/><Relationship Id="rId22" Type="http://schemas.openxmlformats.org/officeDocument/2006/relationships/slide" Target="slides/slide16.xml"/><Relationship Id="rId23" Type="http://schemas.openxmlformats.org/officeDocument/2006/relationships/notesMaster" Target="notesMasters/notesMaster1.xml"/><Relationship Id="rId24" Type="http://schemas.openxmlformats.org/officeDocument/2006/relationships/printerSettings" Target="printerSettings/printerSettings1.bin"/><Relationship Id="rId25" Type="http://schemas.openxmlformats.org/officeDocument/2006/relationships/presProps" Target="presProps.xml"/><Relationship Id="rId26" Type="http://schemas.openxmlformats.org/officeDocument/2006/relationships/viewProps" Target="viewProps.xml"/><Relationship Id="rId27" Type="http://schemas.openxmlformats.org/officeDocument/2006/relationships/theme" Target="theme/theme1.xml"/><Relationship Id="rId28" Type="http://schemas.openxmlformats.org/officeDocument/2006/relationships/tableStyles" Target="tableStyles.xml"/><Relationship Id="rId10" Type="http://schemas.openxmlformats.org/officeDocument/2006/relationships/slide" Target="slides/slide4.xml"/><Relationship Id="rId11" Type="http://schemas.openxmlformats.org/officeDocument/2006/relationships/slide" Target="slides/slide5.xml"/><Relationship Id="rId12" Type="http://schemas.openxmlformats.org/officeDocument/2006/relationships/slide" Target="slides/slide6.xml"/><Relationship Id="rId13" Type="http://schemas.openxmlformats.org/officeDocument/2006/relationships/slide" Target="slides/slide7.xml"/><Relationship Id="rId14" Type="http://schemas.openxmlformats.org/officeDocument/2006/relationships/slide" Target="slides/slide8.xml"/><Relationship Id="rId15" Type="http://schemas.openxmlformats.org/officeDocument/2006/relationships/slide" Target="slides/slide9.xml"/><Relationship Id="rId16" Type="http://schemas.openxmlformats.org/officeDocument/2006/relationships/slide" Target="slides/slide10.xml"/><Relationship Id="rId17" Type="http://schemas.openxmlformats.org/officeDocument/2006/relationships/slide" Target="slides/slide11.xml"/><Relationship Id="rId18" Type="http://schemas.openxmlformats.org/officeDocument/2006/relationships/slide" Target="slides/slide12.xml"/><Relationship Id="rId19" Type="http://schemas.openxmlformats.org/officeDocument/2006/relationships/slide" Target="slides/slide13.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cs typeface="Arial" charset="0"/>
              </a:defRPr>
            </a:lvl1pPr>
          </a:lstStyle>
          <a:p>
            <a:pPr>
              <a:defRPr/>
            </a:pPr>
            <a:fld id="{07D148C5-C515-9F4B-A855-8547B977D045}" type="datetimeFigureOut">
              <a:rPr lang="en-US"/>
              <a:pPr>
                <a:defRPr/>
              </a:pPr>
              <a:t>01/06/17</a:t>
            </a:fld>
            <a:endParaRPr lang="en-US"/>
          </a:p>
        </p:txBody>
      </p:sp>
      <p:sp>
        <p:nvSpPr>
          <p:cNvPr id="4" name="Slide Image Placeholder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cs typeface="Arial" charset="0"/>
              </a:defRPr>
            </a:lvl1pPr>
          </a:lstStyle>
          <a:p>
            <a:pPr>
              <a:defRPr/>
            </a:pPr>
            <a:fld id="{6BC06CF6-E13F-9D46-A987-EC51D3FE623A}" type="slidenum">
              <a:rPr lang="en-US"/>
              <a:pPr>
                <a:defRPr/>
              </a:pPr>
              <a:t>‹#›</a:t>
            </a:fld>
            <a:endParaRPr lang="en-US"/>
          </a:p>
        </p:txBody>
      </p:sp>
    </p:spTree>
    <p:extLst>
      <p:ext uri="{BB962C8B-B14F-4D97-AF65-F5344CB8AC3E}">
        <p14:creationId xmlns:p14="http://schemas.microsoft.com/office/powerpoint/2010/main" val="38541104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ＭＳ Ｐゴシック" charset="0"/>
                <a:cs typeface="ＭＳ Ｐゴシック" charset="0"/>
              </a:rPr>
              <a:t>Introduce yourself, what you do, and your “Why Max” story. </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6BC06CF6-E13F-9D46-A987-EC51D3FE623A}" type="slidenum">
              <a:rPr lang="en-US" smtClean="0">
                <a:solidFill>
                  <a:prstClr val="black"/>
                </a:solidFill>
              </a:rPr>
              <a:pPr>
                <a:defRPr/>
              </a:pPr>
              <a:t>1</a:t>
            </a:fld>
            <a:endParaRPr lang="en-US">
              <a:solidFill>
                <a:prstClr val="black"/>
              </a:solidFill>
            </a:endParaRPr>
          </a:p>
        </p:txBody>
      </p:sp>
    </p:spTree>
    <p:extLst>
      <p:ext uri="{BB962C8B-B14F-4D97-AF65-F5344CB8AC3E}">
        <p14:creationId xmlns:p14="http://schemas.microsoft.com/office/powerpoint/2010/main" val="29441612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fontScale="25000" lnSpcReduction="20000"/>
          </a:bodyPr>
          <a:lstStyle/>
          <a:p>
            <a:pPr marL="0" marR="0" indent="0" algn="l" defTabSz="914400" rtl="0" eaLnBrk="1" fontAlgn="base" latinLnBrk="0" hangingPunct="1">
              <a:lnSpc>
                <a:spcPct val="100000"/>
              </a:lnSpc>
              <a:spcBef>
                <a:spcPct val="0"/>
              </a:spcBef>
              <a:spcAft>
                <a:spcPct val="0"/>
              </a:spcAft>
              <a:buClrTx/>
              <a:buSzTx/>
              <a:buFontTx/>
              <a:buNone/>
              <a:tabLst/>
              <a:defRPr/>
            </a:pPr>
            <a:endParaRPr lang="en-US" baseline="0" dirty="0" smtClean="0">
              <a:latin typeface="Calibri" charset="0"/>
            </a:endParaRPr>
          </a:p>
          <a:p>
            <a:r>
              <a:rPr lang="en-US" sz="1200" kern="1200" dirty="0" smtClean="0">
                <a:solidFill>
                  <a:schemeClr val="tx1"/>
                </a:solidFill>
                <a:effectLst/>
                <a:latin typeface="+mn-lt"/>
                <a:ea typeface="ＭＳ Ｐゴシック" charset="0"/>
                <a:cs typeface="ＭＳ Ｐゴシック" charset="0"/>
              </a:rPr>
              <a:t>Max ATP is a Performance Drink.  We call it our RiboCeine Fuel. You take it anytime you need mental or physical performance. It is our fastest acting product, and a great product to sample with, as most people will feel the benefits within the first 15 or 20 minutes. It comes in a small powder sachet, you mix it with water. For exercise, take it 15 to 20 minutes before your workout and you will notice stronger performance and better recovery. It is also great to take when you need mental focus, or energy throughout the day, either for the office, studying, or if you are having a long day. Cellgevity is  taken daily, and Max ATP is taken as needed. You take ATP when you need it, to support all of your performance needs, whether at the gym, the boardroom, the classroom, and even in the bedroom!  Some days you may have none and some days you may take more than one.</a:t>
            </a:r>
            <a:endParaRPr lang="en-CA" sz="1200" kern="1200" dirty="0" smtClean="0">
              <a:solidFill>
                <a:schemeClr val="tx1"/>
              </a:solidFill>
              <a:effectLst/>
              <a:latin typeface="+mn-lt"/>
              <a:ea typeface="ＭＳ Ｐゴシック" charset="0"/>
              <a:cs typeface="ＭＳ Ｐゴシック" charset="0"/>
            </a:endParaRPr>
          </a:p>
          <a:p>
            <a:r>
              <a:rPr lang="en-US" sz="1200" kern="1200" dirty="0" smtClean="0">
                <a:solidFill>
                  <a:schemeClr val="tx1"/>
                </a:solidFill>
                <a:effectLst/>
                <a:latin typeface="+mn-lt"/>
                <a:ea typeface="ＭＳ Ｐゴシック" charset="0"/>
                <a:cs typeface="ＭＳ Ｐゴシック" charset="0"/>
              </a:rPr>
              <a:t> </a:t>
            </a:r>
            <a:endParaRPr lang="en-CA" sz="1200" kern="1200" dirty="0">
              <a:solidFill>
                <a:schemeClr val="tx1"/>
              </a:solidFill>
              <a:effectLst/>
              <a:latin typeface="+mn-lt"/>
              <a:ea typeface="ＭＳ Ｐゴシック" charset="0"/>
              <a:cs typeface="ＭＳ Ｐゴシック" charset="0"/>
            </a:endParaRPr>
          </a:p>
        </p:txBody>
      </p:sp>
    </p:spTree>
    <p:extLst>
      <p:ext uri="{BB962C8B-B14F-4D97-AF65-F5344CB8AC3E}">
        <p14:creationId xmlns:p14="http://schemas.microsoft.com/office/powerpoint/2010/main" val="41496216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fontScale="25000" lnSpcReduction="20000"/>
          </a:bodyPr>
          <a:lstStyle/>
          <a:p>
            <a:endParaRPr dirty="0">
              <a:solidFill>
                <a:srgbClr val="FF0000"/>
              </a:solidFill>
            </a:endParaRPr>
          </a:p>
        </p:txBody>
      </p:sp>
    </p:spTree>
    <p:extLst>
      <p:ext uri="{BB962C8B-B14F-4D97-AF65-F5344CB8AC3E}">
        <p14:creationId xmlns:p14="http://schemas.microsoft.com/office/powerpoint/2010/main" val="5435617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fontScale="25000" lnSpcReduction="20000"/>
          </a:bodyPr>
          <a:lstStyle/>
          <a:p>
            <a:endParaRPr dirty="0">
              <a:solidFill>
                <a:srgbClr val="FF0000"/>
              </a:solidFill>
            </a:endParaRPr>
          </a:p>
        </p:txBody>
      </p:sp>
    </p:spTree>
    <p:extLst>
      <p:ext uri="{BB962C8B-B14F-4D97-AF65-F5344CB8AC3E}">
        <p14:creationId xmlns:p14="http://schemas.microsoft.com/office/powerpoint/2010/main" val="5435617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fontScale="25000" lnSpcReduction="20000"/>
          </a:bodyPr>
          <a:lstStyle/>
          <a:p>
            <a:endParaRPr dirty="0">
              <a:solidFill>
                <a:srgbClr val="FF0000"/>
              </a:solidFill>
            </a:endParaRPr>
          </a:p>
        </p:txBody>
      </p:sp>
    </p:spTree>
    <p:extLst>
      <p:ext uri="{BB962C8B-B14F-4D97-AF65-F5344CB8AC3E}">
        <p14:creationId xmlns:p14="http://schemas.microsoft.com/office/powerpoint/2010/main" val="5435617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fontScale="25000" lnSpcReduction="20000"/>
          </a:bodyPr>
          <a:lstStyle/>
          <a:p>
            <a:endParaRPr dirty="0">
              <a:solidFill>
                <a:srgbClr val="FF0000"/>
              </a:solidFill>
            </a:endParaRPr>
          </a:p>
        </p:txBody>
      </p:sp>
    </p:spTree>
    <p:extLst>
      <p:ext uri="{BB962C8B-B14F-4D97-AF65-F5344CB8AC3E}">
        <p14:creationId xmlns:p14="http://schemas.microsoft.com/office/powerpoint/2010/main" val="5435617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fontScale="25000" lnSpcReduction="20000"/>
          </a:bodyPr>
          <a:lstStyle/>
          <a:p>
            <a:endParaRPr dirty="0">
              <a:solidFill>
                <a:srgbClr val="FF0000"/>
              </a:solidFill>
            </a:endParaRPr>
          </a:p>
        </p:txBody>
      </p:sp>
    </p:spTree>
    <p:extLst>
      <p:ext uri="{BB962C8B-B14F-4D97-AF65-F5344CB8AC3E}">
        <p14:creationId xmlns:p14="http://schemas.microsoft.com/office/powerpoint/2010/main" val="5435617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noTextEdit="1"/>
          </p:cNvSpPr>
          <p:nvPr>
            <p:ph type="sldImg"/>
          </p:nvPr>
        </p:nvSpPr>
        <p:spPr bwMode="auto">
          <a:xfrm>
            <a:off x="685800" y="685800"/>
            <a:ext cx="54864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662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a:latin typeface="Calibri" charset="0"/>
              </a:rPr>
              <a:t>• The answer lies with the one </a:t>
            </a:r>
            <a:r>
              <a:rPr lang="ja-JP" altLang="en-US" dirty="0">
                <a:latin typeface="Calibri" charset="0"/>
              </a:rPr>
              <a:t>“</a:t>
            </a:r>
            <a:r>
              <a:rPr lang="en-US" altLang="ja-JP" dirty="0">
                <a:latin typeface="Calibri" charset="0"/>
              </a:rPr>
              <a:t>miracle molecule</a:t>
            </a:r>
            <a:r>
              <a:rPr lang="ja-JP" altLang="en-US" dirty="0">
                <a:latin typeface="Calibri" charset="0"/>
              </a:rPr>
              <a:t>”</a:t>
            </a:r>
            <a:r>
              <a:rPr lang="en-US" altLang="ja-JP" dirty="0">
                <a:latin typeface="Calibri" charset="0"/>
              </a:rPr>
              <a:t> that is a part of and supports every cell in your body.</a:t>
            </a:r>
          </a:p>
          <a:p>
            <a:pPr eaLnBrk="1" hangingPunct="1">
              <a:spcBef>
                <a:spcPct val="0"/>
              </a:spcBef>
            </a:pPr>
            <a:endParaRPr lang="en-US" dirty="0">
              <a:latin typeface="Calibri" charset="0"/>
            </a:endParaRPr>
          </a:p>
          <a:p>
            <a:pPr eaLnBrk="1" hangingPunct="1">
              <a:spcBef>
                <a:spcPct val="0"/>
              </a:spcBef>
            </a:pPr>
            <a:r>
              <a:rPr lang="en-US" dirty="0">
                <a:latin typeface="Calibri" charset="0"/>
              </a:rPr>
              <a:t>• This molecule is called Glutathione.</a:t>
            </a:r>
          </a:p>
          <a:p>
            <a:pPr eaLnBrk="1" hangingPunct="1">
              <a:spcBef>
                <a:spcPct val="0"/>
              </a:spcBef>
            </a:pPr>
            <a:endParaRPr lang="en-US" dirty="0">
              <a:latin typeface="Calibri" charset="0"/>
            </a:endParaRPr>
          </a:p>
          <a:p>
            <a:pPr eaLnBrk="1" hangingPunct="1">
              <a:spcBef>
                <a:spcPct val="0"/>
              </a:spcBef>
            </a:pPr>
            <a:r>
              <a:rPr lang="en-US" dirty="0">
                <a:latin typeface="Calibri" charset="0"/>
              </a:rPr>
              <a:t>• Every single cell in your body needs glutathione!</a:t>
            </a:r>
          </a:p>
        </p:txBody>
      </p:sp>
      <p:sp>
        <p:nvSpPr>
          <p:cNvPr id="266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fld id="{68723F4C-D423-264C-A6E5-F80FCA78839C}" type="slidenum">
              <a:rPr lang="en-US" sz="1200">
                <a:solidFill>
                  <a:prstClr val="black"/>
                </a:solidFill>
              </a:rPr>
              <a:pPr eaLnBrk="1" hangingPunct="1"/>
              <a:t>2</a:t>
            </a:fld>
            <a:endParaRPr lang="en-US" sz="1200">
              <a:solidFill>
                <a:prstClr val="black"/>
              </a:solidFill>
            </a:endParaRPr>
          </a:p>
        </p:txBody>
      </p:sp>
    </p:spTree>
    <p:extLst>
      <p:ext uri="{BB962C8B-B14F-4D97-AF65-F5344CB8AC3E}">
        <p14:creationId xmlns:p14="http://schemas.microsoft.com/office/powerpoint/2010/main" val="41244969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noTextEdit="1"/>
          </p:cNvSpPr>
          <p:nvPr>
            <p:ph type="sldImg"/>
          </p:nvPr>
        </p:nvSpPr>
        <p:spPr bwMode="auto">
          <a:xfrm>
            <a:off x="685800" y="685800"/>
            <a:ext cx="54864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867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smtClean="0">
                <a:solidFill>
                  <a:schemeClr val="tx1"/>
                </a:solidFill>
                <a:effectLst/>
                <a:latin typeface="+mn-lt"/>
                <a:ea typeface="ＭＳ Ｐゴシック" charset="0"/>
                <a:cs typeface="ＭＳ Ｐゴシック" charset="0"/>
              </a:rPr>
              <a:t>So what is glutathione?  We produce it naturally in every cell in our bodies. It is our body’s most powerful antioxidant, most efficient detoxifier, booster of the immune system, and helps with cellular inflammation. And it reduces oxidative stress. Without glutathione, our cells cannot stay healthy. It really is the body’s miracle molecule. </a:t>
            </a:r>
            <a:endParaRPr lang="en-CA" sz="1200" kern="1200" dirty="0" smtClean="0">
              <a:solidFill>
                <a:schemeClr val="tx1"/>
              </a:solidFill>
              <a:effectLst/>
              <a:latin typeface="+mn-lt"/>
              <a:ea typeface="ＭＳ Ｐゴシック" charset="0"/>
              <a:cs typeface="ＭＳ Ｐゴシック" charset="0"/>
            </a:endParaRPr>
          </a:p>
          <a:p>
            <a:r>
              <a:rPr lang="en-US" sz="1200" kern="1200" dirty="0" smtClean="0">
                <a:solidFill>
                  <a:schemeClr val="tx1"/>
                </a:solidFill>
                <a:effectLst/>
                <a:latin typeface="+mn-lt"/>
                <a:ea typeface="ＭＳ Ｐゴシック" charset="0"/>
                <a:cs typeface="ＭＳ Ｐゴシック" charset="0"/>
              </a:rPr>
              <a:t> </a:t>
            </a:r>
          </a:p>
          <a:p>
            <a:r>
              <a:rPr lang="en-US" dirty="0" smtClean="0">
                <a:latin typeface="Calibri" charset="0"/>
              </a:rPr>
              <a:t>• A quick example of the growing attention and importance of glutathione is the fact that we all know how important Vitamin C is, which has over 50,000 scientific articles on </a:t>
            </a:r>
            <a:r>
              <a:rPr lang="en-US" dirty="0" err="1" smtClean="0">
                <a:latin typeface="Calibri" charset="0"/>
              </a:rPr>
              <a:t>Pubmed.gov</a:t>
            </a:r>
            <a:r>
              <a:rPr lang="en-US" dirty="0" smtClean="0">
                <a:latin typeface="Calibri" charset="0"/>
              </a:rPr>
              <a:t> – the leading online center for biomedical research.</a:t>
            </a:r>
          </a:p>
          <a:p>
            <a:pPr eaLnBrk="1" hangingPunct="1">
              <a:spcBef>
                <a:spcPct val="0"/>
              </a:spcBef>
            </a:pPr>
            <a:endParaRPr lang="en-US" dirty="0" smtClean="0">
              <a:latin typeface="Calibri" charset="0"/>
            </a:endParaRPr>
          </a:p>
          <a:p>
            <a:pPr eaLnBrk="1" hangingPunct="1">
              <a:spcBef>
                <a:spcPct val="0"/>
              </a:spcBef>
            </a:pPr>
            <a:r>
              <a:rPr lang="en-US" dirty="0" smtClean="0">
                <a:latin typeface="Calibri" charset="0"/>
              </a:rPr>
              <a:t>• Contrast that with the fact that there are currently over 120,000 </a:t>
            </a:r>
            <a:r>
              <a:rPr lang="fr-FR" dirty="0" smtClean="0">
                <a:latin typeface="Calibri" charset="0"/>
              </a:rPr>
              <a:t>articles on </a:t>
            </a:r>
            <a:r>
              <a:rPr lang="fr-FR" dirty="0" err="1" smtClean="0">
                <a:latin typeface="Calibri" charset="0"/>
              </a:rPr>
              <a:t>glutathione</a:t>
            </a:r>
            <a:r>
              <a:rPr lang="fr-FR" dirty="0" smtClean="0">
                <a:latin typeface="Calibri" charset="0"/>
              </a:rPr>
              <a:t> on </a:t>
            </a:r>
            <a:r>
              <a:rPr lang="fr-FR" dirty="0" err="1" smtClean="0">
                <a:latin typeface="Calibri" charset="0"/>
              </a:rPr>
              <a:t>Pubmed.gov</a:t>
            </a:r>
            <a:r>
              <a:rPr lang="fr-FR" dirty="0" smtClean="0">
                <a:latin typeface="Calibri" charset="0"/>
              </a:rPr>
              <a:t>!</a:t>
            </a:r>
            <a:endParaRPr lang="en-US" dirty="0" smtClean="0">
              <a:latin typeface="Calibri" charset="0"/>
            </a:endParaRPr>
          </a:p>
          <a:p>
            <a:pPr eaLnBrk="1" hangingPunct="1">
              <a:spcBef>
                <a:spcPct val="0"/>
              </a:spcBef>
            </a:pPr>
            <a:endParaRPr lang="en-US" dirty="0">
              <a:latin typeface="Calibri" charset="0"/>
            </a:endParaRPr>
          </a:p>
        </p:txBody>
      </p:sp>
      <p:sp>
        <p:nvSpPr>
          <p:cNvPr id="286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fld id="{0C56D147-5F47-FF48-9B0D-7D14A999C6FB}" type="slidenum">
              <a:rPr lang="en-US" sz="1200">
                <a:solidFill>
                  <a:prstClr val="black"/>
                </a:solidFill>
              </a:rPr>
              <a:pPr eaLnBrk="1" hangingPunct="1"/>
              <a:t>3</a:t>
            </a:fld>
            <a:endParaRPr lang="en-US" sz="1200">
              <a:solidFill>
                <a:prstClr val="black"/>
              </a:solidFill>
            </a:endParaRPr>
          </a:p>
        </p:txBody>
      </p:sp>
    </p:spTree>
    <p:extLst>
      <p:ext uri="{BB962C8B-B14F-4D97-AF65-F5344CB8AC3E}">
        <p14:creationId xmlns:p14="http://schemas.microsoft.com/office/powerpoint/2010/main" val="27065228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fontScale="25000" lnSpcReduction="20000"/>
          </a:bodyPr>
          <a:lstStyle/>
          <a:p>
            <a:r>
              <a:rPr lang="en-US" sz="1200" kern="1200" dirty="0" smtClean="0">
                <a:solidFill>
                  <a:schemeClr val="tx1"/>
                </a:solidFill>
                <a:effectLst/>
                <a:latin typeface="+mn-lt"/>
                <a:ea typeface="ＭＳ Ｐゴシック" charset="0"/>
                <a:cs typeface="ＭＳ Ｐゴシック" charset="0"/>
              </a:rPr>
              <a:t>So what happens when we have lots of glutathione? We get amazing benefits! </a:t>
            </a:r>
            <a:endParaRPr lang="en-CA" sz="1200" kern="1200" dirty="0" smtClean="0">
              <a:solidFill>
                <a:schemeClr val="tx1"/>
              </a:solidFill>
              <a:effectLst/>
              <a:latin typeface="+mn-lt"/>
              <a:ea typeface="ＭＳ Ｐゴシック" charset="0"/>
              <a:cs typeface="ＭＳ Ｐゴシック" charset="0"/>
            </a:endParaRPr>
          </a:p>
          <a:p>
            <a:r>
              <a:rPr lang="en-US" sz="1200" kern="1200" dirty="0" smtClean="0">
                <a:solidFill>
                  <a:schemeClr val="tx1"/>
                </a:solidFill>
                <a:effectLst/>
                <a:latin typeface="+mn-lt"/>
                <a:ea typeface="ＭＳ Ｐゴシック" charset="0"/>
                <a:cs typeface="ＭＳ Ｐゴシック" charset="0"/>
              </a:rPr>
              <a:t>We have more energy,  we slow down the aging process, our muscles and joints don’t ache, and our immune system is boosted. Glutathione helps with our liver, our mental focus and clarity, our sleep quality, and even reduces the effects of stress. It is great for our skin, and for athletic performance and recovery. When we have optimal levels of glutathione we feel vibrant and healthy, the way we are supposed to feel!</a:t>
            </a:r>
            <a:endParaRPr lang="en-CA" sz="1200" kern="1200" dirty="0" smtClean="0">
              <a:solidFill>
                <a:schemeClr val="tx1"/>
              </a:solidFill>
              <a:effectLst/>
              <a:latin typeface="+mn-lt"/>
              <a:ea typeface="ＭＳ Ｐゴシック" charset="0"/>
              <a:cs typeface="ＭＳ Ｐゴシック" charset="0"/>
            </a:endParaRPr>
          </a:p>
          <a:p>
            <a:r>
              <a:rPr lang="en-US" sz="1200" u="none" strike="noStrike" kern="1200" dirty="0" smtClean="0">
                <a:solidFill>
                  <a:schemeClr val="tx1"/>
                </a:solidFill>
                <a:effectLst/>
                <a:latin typeface="+mn-lt"/>
                <a:ea typeface="ＭＳ Ｐゴシック" charset="0"/>
                <a:cs typeface="ＭＳ Ｐゴシック" charset="0"/>
              </a:rPr>
              <a:t> </a:t>
            </a:r>
            <a:endParaRPr lang="en-CA" sz="1200" kern="1200" dirty="0" smtClean="0">
              <a:solidFill>
                <a:schemeClr val="tx1"/>
              </a:solidFill>
              <a:effectLst/>
              <a:latin typeface="+mn-lt"/>
              <a:ea typeface="ＭＳ Ｐゴシック" charset="0"/>
              <a:cs typeface="ＭＳ Ｐゴシック" charset="0"/>
            </a:endParaRPr>
          </a:p>
          <a:p>
            <a:endParaRPr dirty="0"/>
          </a:p>
        </p:txBody>
      </p:sp>
    </p:spTree>
    <p:extLst>
      <p:ext uri="{BB962C8B-B14F-4D97-AF65-F5344CB8AC3E}">
        <p14:creationId xmlns:p14="http://schemas.microsoft.com/office/powerpoint/2010/main" val="15918643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fontScale="25000" lnSpcReduction="20000"/>
          </a:bodyPr>
          <a:lstStyle/>
          <a:p>
            <a:r>
              <a:rPr lang="en-US" sz="1200" kern="1200" dirty="0" smtClean="0">
                <a:solidFill>
                  <a:schemeClr val="tx1"/>
                </a:solidFill>
                <a:effectLst/>
                <a:latin typeface="+mn-lt"/>
                <a:ea typeface="ＭＳ Ｐゴシック" charset="0"/>
                <a:cs typeface="ＭＳ Ｐゴシック" charset="0"/>
              </a:rPr>
              <a:t>But here’s the bad news. Glutathione levels go down naturally as we age. From the age of 20 we begin to lose our ability to make glutathione in our bodies. And the toxins, stress, poor diets, lack of sleep, illness and many other issues cause our glutathione levels to go down faster. </a:t>
            </a:r>
            <a:endParaRPr lang="en-CA" sz="1200" kern="1200" dirty="0" smtClean="0">
              <a:solidFill>
                <a:schemeClr val="tx1"/>
              </a:solidFill>
              <a:effectLst/>
              <a:latin typeface="+mn-lt"/>
              <a:ea typeface="ＭＳ Ｐゴシック" charset="0"/>
              <a:cs typeface="ＭＳ Ｐゴシック" charset="0"/>
            </a:endParaRPr>
          </a:p>
          <a:p>
            <a:r>
              <a:rPr lang="en-US" sz="1200" kern="1200" dirty="0" smtClean="0">
                <a:solidFill>
                  <a:schemeClr val="tx1"/>
                </a:solidFill>
                <a:effectLst/>
                <a:latin typeface="+mn-lt"/>
                <a:ea typeface="ＭＳ Ｐゴシック" charset="0"/>
                <a:cs typeface="ＭＳ Ｐゴシック" charset="0"/>
              </a:rPr>
              <a:t> </a:t>
            </a:r>
            <a:endParaRPr lang="en-CA" sz="1200" kern="1200" dirty="0" smtClean="0">
              <a:solidFill>
                <a:schemeClr val="tx1"/>
              </a:solidFill>
              <a:effectLst/>
              <a:latin typeface="+mn-lt"/>
              <a:ea typeface="ＭＳ Ｐゴシック" charset="0"/>
              <a:cs typeface="ＭＳ Ｐゴシック" charset="0"/>
            </a:endParaRPr>
          </a:p>
          <a:p>
            <a:r>
              <a:rPr lang="en-US" sz="1200" kern="1200" dirty="0" smtClean="0">
                <a:solidFill>
                  <a:schemeClr val="tx1"/>
                </a:solidFill>
                <a:effectLst/>
                <a:latin typeface="+mn-lt"/>
                <a:ea typeface="ＭＳ Ｐゴシック" charset="0"/>
                <a:cs typeface="ＭＳ Ｐゴシック" charset="0"/>
              </a:rPr>
              <a:t>When our glutathione levels go down, this is when our bodies begin to age and we are now open to disease and health challenges. Almost every disease you can think of is associated with low glutathione levels – hypertension, diabetes, stroke, arthritis, asthma, erectile</a:t>
            </a:r>
            <a:r>
              <a:rPr lang="en-US" sz="1200" kern="1200" baseline="0" dirty="0" smtClean="0">
                <a:solidFill>
                  <a:schemeClr val="tx1"/>
                </a:solidFill>
                <a:effectLst/>
                <a:latin typeface="+mn-lt"/>
                <a:ea typeface="ＭＳ Ｐゴシック" charset="0"/>
                <a:cs typeface="ＭＳ Ｐゴシック" charset="0"/>
              </a:rPr>
              <a:t> dysfunction</a:t>
            </a:r>
            <a:r>
              <a:rPr lang="en-US" sz="1200" kern="1200" dirty="0" smtClean="0">
                <a:solidFill>
                  <a:schemeClr val="tx1"/>
                </a:solidFill>
                <a:effectLst/>
                <a:latin typeface="+mn-lt"/>
                <a:ea typeface="ＭＳ Ｐゴシック" charset="0"/>
                <a:cs typeface="ＭＳ Ｐゴシック" charset="0"/>
              </a:rPr>
              <a:t> and so many more. </a:t>
            </a:r>
            <a:endParaRPr lang="en-CA" sz="1200" kern="1200" dirty="0" smtClean="0">
              <a:solidFill>
                <a:schemeClr val="tx1"/>
              </a:solidFill>
              <a:effectLst/>
              <a:latin typeface="+mn-lt"/>
              <a:ea typeface="ＭＳ Ｐゴシック" charset="0"/>
              <a:cs typeface="ＭＳ Ｐゴシック" charset="0"/>
            </a:endParaRPr>
          </a:p>
          <a:p>
            <a:r>
              <a:rPr lang="en-US" sz="1200" kern="1200" dirty="0" smtClean="0">
                <a:solidFill>
                  <a:schemeClr val="tx1"/>
                </a:solidFill>
                <a:effectLst/>
                <a:latin typeface="+mn-lt"/>
                <a:ea typeface="ＭＳ Ｐゴシック" charset="0"/>
                <a:cs typeface="ＭＳ Ｐゴシック" charset="0"/>
              </a:rPr>
              <a:t> </a:t>
            </a:r>
            <a:endParaRPr lang="en-CA" sz="1200" kern="1200" dirty="0" smtClean="0">
              <a:solidFill>
                <a:schemeClr val="tx1"/>
              </a:solidFill>
              <a:effectLst/>
              <a:latin typeface="+mn-lt"/>
              <a:ea typeface="ＭＳ Ｐゴシック" charset="0"/>
              <a:cs typeface="ＭＳ Ｐゴシック" charset="0"/>
            </a:endParaRPr>
          </a:p>
          <a:p>
            <a:r>
              <a:rPr lang="en-US" sz="1200" kern="1200" dirty="0" smtClean="0">
                <a:solidFill>
                  <a:schemeClr val="tx1"/>
                </a:solidFill>
                <a:effectLst/>
                <a:latin typeface="+mn-lt"/>
                <a:ea typeface="ＭＳ Ｐゴシック" charset="0"/>
                <a:cs typeface="ＭＳ Ｐゴシック" charset="0"/>
              </a:rPr>
              <a:t>And the challenge we have is that it is very hard to raise our glutathione levels. Taking glutathione orally won’t work as glutathione can’t be digested. </a:t>
            </a:r>
            <a:r>
              <a:rPr lang="en-CA" sz="1200" kern="1200" dirty="0" smtClean="0">
                <a:solidFill>
                  <a:schemeClr val="tx1"/>
                </a:solidFill>
                <a:effectLst/>
                <a:latin typeface="+mn-lt"/>
                <a:ea typeface="ＭＳ Ｐゴシック" charset="0"/>
                <a:cs typeface="ＭＳ Ｐゴシック" charset="0"/>
              </a:rPr>
              <a:t>So</a:t>
            </a:r>
            <a:r>
              <a:rPr lang="en-CA" sz="1200" kern="1200" baseline="0" dirty="0" smtClean="0">
                <a:solidFill>
                  <a:schemeClr val="tx1"/>
                </a:solidFill>
                <a:effectLst/>
                <a:latin typeface="+mn-lt"/>
                <a:ea typeface="ＭＳ Ｐゴシック" charset="0"/>
                <a:cs typeface="ＭＳ Ｐゴシック" charset="0"/>
              </a:rPr>
              <a:t> how can we effectively raise glutathione levels?</a:t>
            </a:r>
            <a:endParaRPr lang="en-CA" sz="1200" kern="1200" dirty="0" smtClean="0">
              <a:solidFill>
                <a:schemeClr val="tx1"/>
              </a:solidFill>
              <a:effectLst/>
              <a:latin typeface="+mn-lt"/>
              <a:ea typeface="ＭＳ Ｐゴシック" charset="0"/>
              <a:cs typeface="ＭＳ Ｐゴシック" charset="0"/>
            </a:endParaRPr>
          </a:p>
          <a:p>
            <a:endParaRPr dirty="0"/>
          </a:p>
        </p:txBody>
      </p:sp>
    </p:spTree>
    <p:extLst>
      <p:ext uri="{BB962C8B-B14F-4D97-AF65-F5344CB8AC3E}">
        <p14:creationId xmlns:p14="http://schemas.microsoft.com/office/powerpoint/2010/main" val="26145961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noTextEdit="1"/>
          </p:cNvSpPr>
          <p:nvPr>
            <p:ph type="sldImg"/>
          </p:nvPr>
        </p:nvSpPr>
        <p:spPr bwMode="auto">
          <a:xfrm>
            <a:off x="685800" y="685800"/>
            <a:ext cx="54864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27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1200" kern="1200" dirty="0" smtClean="0">
                <a:solidFill>
                  <a:schemeClr val="tx1"/>
                </a:solidFill>
                <a:effectLst/>
                <a:latin typeface="+mn-lt"/>
                <a:ea typeface="ＭＳ Ｐゴシック" charset="0"/>
                <a:cs typeface="ＭＳ Ｐゴシック" charset="0"/>
              </a:rPr>
              <a:t>And here is where Max International comes in. RiboCeine is a breakthrough in glutathione support. Backed by 25 years of research, 20 clinical studies, and 38 patents and patents pending, RiboCeine is 300% more effective than the next best alternative in raising our body’s glutathione levels. RiboCeine gives our cells the nutrients they need so that we can create our own natural glutathione.  And we’ve already heard that glutathione is critical for our health, so this is a really big deal! </a:t>
            </a:r>
            <a:endParaRPr lang="en-CA" sz="1200" kern="1200" dirty="0" smtClean="0">
              <a:solidFill>
                <a:schemeClr val="tx1"/>
              </a:solidFill>
              <a:effectLst/>
              <a:latin typeface="+mn-lt"/>
              <a:ea typeface="ＭＳ Ｐゴシック" charset="0"/>
              <a:cs typeface="ＭＳ Ｐゴシック" charset="0"/>
            </a:endParaRPr>
          </a:p>
          <a:p>
            <a:pPr eaLnBrk="1" hangingPunct="1">
              <a:spcBef>
                <a:spcPct val="0"/>
              </a:spcBef>
            </a:pPr>
            <a:endParaRPr lang="en-US" dirty="0" smtClean="0">
              <a:latin typeface="Calibri" charset="0"/>
            </a:endParaRPr>
          </a:p>
          <a:p>
            <a:pPr eaLnBrk="1" hangingPunct="1">
              <a:spcBef>
                <a:spcPct val="0"/>
              </a:spcBef>
            </a:pPr>
            <a:endParaRPr lang="en-US" dirty="0">
              <a:latin typeface="Calibri" charset="0"/>
            </a:endParaRPr>
          </a:p>
        </p:txBody>
      </p:sp>
      <p:sp>
        <p:nvSpPr>
          <p:cNvPr id="3277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fld id="{5ED1C59C-A6D2-314C-89EE-32FBB3C88849}" type="slidenum">
              <a:rPr lang="en-US" sz="1200">
                <a:solidFill>
                  <a:prstClr val="black"/>
                </a:solidFill>
              </a:rPr>
              <a:pPr eaLnBrk="1" hangingPunct="1"/>
              <a:t>7</a:t>
            </a:fld>
            <a:endParaRPr lang="en-US" sz="1200">
              <a:solidFill>
                <a:prstClr val="black"/>
              </a:solidFill>
            </a:endParaRPr>
          </a:p>
        </p:txBody>
      </p:sp>
    </p:spTree>
    <p:extLst>
      <p:ext uri="{BB962C8B-B14F-4D97-AF65-F5344CB8AC3E}">
        <p14:creationId xmlns:p14="http://schemas.microsoft.com/office/powerpoint/2010/main" val="20249929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 name="Shape 330"/>
          <p:cNvSpPr>
            <a:spLocks noGrp="1" noRot="1" noChangeAspect="1"/>
          </p:cNvSpPr>
          <p:nvPr>
            <p:ph type="sldImg"/>
          </p:nvPr>
        </p:nvSpPr>
        <p:spPr>
          <a:xfrm>
            <a:off x="685800" y="685800"/>
            <a:ext cx="5486400" cy="3429000"/>
          </a:xfrm>
          <a:prstGeom prst="rect">
            <a:avLst/>
          </a:prstGeom>
        </p:spPr>
        <p:txBody>
          <a:bodyPr/>
          <a:lstStyle/>
          <a:p>
            <a:endParaRPr/>
          </a:p>
        </p:txBody>
      </p:sp>
      <p:sp>
        <p:nvSpPr>
          <p:cNvPr id="331" name="Shape 331"/>
          <p:cNvSpPr>
            <a:spLocks noGrp="1"/>
          </p:cNvSpPr>
          <p:nvPr>
            <p:ph type="body" sz="quarter" idx="1"/>
          </p:nvPr>
        </p:nvSpPr>
        <p:spPr>
          <a:prstGeom prst="rect">
            <a:avLst/>
          </a:prstGeom>
        </p:spPr>
        <p:txBody>
          <a:bodyPr/>
          <a:lstStyle>
            <a:lvl1pPr>
              <a:spcBef>
                <a:spcPts val="0"/>
              </a:spcBef>
            </a:lvl1p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1200" kern="1200" dirty="0" smtClean="0">
                <a:solidFill>
                  <a:schemeClr val="tx1"/>
                </a:solidFill>
                <a:effectLst/>
                <a:latin typeface="+mn-lt"/>
                <a:ea typeface="ＭＳ Ｐゴシック" charset="0"/>
                <a:cs typeface="ＭＳ Ｐゴシック" charset="0"/>
              </a:rPr>
              <a:t>Let’s take a look at our products. Max has 2 products currently available in Nigeria, both approved by NAFDAC. Our products are also certified by the Banned Substance Control Group, which means they are certified to have no banned substances. They are safe for athletes and for all of us to consume. </a:t>
            </a:r>
            <a:endParaRPr lang="en-CA" sz="1200" kern="1200" dirty="0" smtClean="0">
              <a:solidFill>
                <a:schemeClr val="tx1"/>
              </a:solidFill>
              <a:effectLst/>
              <a:latin typeface="+mn-lt"/>
              <a:ea typeface="ＭＳ Ｐゴシック" charset="0"/>
              <a:cs typeface="ＭＳ Ｐゴシック" charset="0"/>
            </a:endParaRPr>
          </a:p>
          <a:p>
            <a:pPr marL="0" marR="0" indent="0" algn="l" defTabSz="914400" rtl="0" eaLnBrk="1" fontAlgn="base" latinLnBrk="0" hangingPunct="1">
              <a:lnSpc>
                <a:spcPct val="100000"/>
              </a:lnSpc>
              <a:spcBef>
                <a:spcPct val="0"/>
              </a:spcBef>
              <a:spcAft>
                <a:spcPct val="0"/>
              </a:spcAft>
              <a:buClrTx/>
              <a:buSzTx/>
              <a:buFontTx/>
              <a:buNone/>
              <a:tabLst/>
              <a:defRPr/>
            </a:pPr>
            <a:endParaRPr lang="en-US" dirty="0" smtClean="0">
              <a:latin typeface="Calibri" charset="0"/>
            </a:endParaRPr>
          </a:p>
        </p:txBody>
      </p:sp>
    </p:spTree>
    <p:extLst>
      <p:ext uri="{BB962C8B-B14F-4D97-AF65-F5344CB8AC3E}">
        <p14:creationId xmlns:p14="http://schemas.microsoft.com/office/powerpoint/2010/main" val="2985019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fontScale="25000" lnSpcReduction="20000"/>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err="1" smtClean="0">
                <a:solidFill>
                  <a:schemeClr val="tx1"/>
                </a:solidFill>
                <a:effectLst/>
                <a:latin typeface="+mn-lt"/>
                <a:ea typeface="ＭＳ Ｐゴシック" charset="0"/>
                <a:cs typeface="ＭＳ Ｐゴシック" charset="0"/>
              </a:rPr>
              <a:t>Cellgevity</a:t>
            </a:r>
            <a:r>
              <a:rPr lang="en-US" sz="1200" kern="1200" dirty="0" smtClean="0">
                <a:solidFill>
                  <a:schemeClr val="tx1"/>
                </a:solidFill>
                <a:effectLst/>
                <a:latin typeface="+mn-lt"/>
                <a:ea typeface="ＭＳ Ｐゴシック" charset="0"/>
                <a:cs typeface="ＭＳ Ｐゴシック" charset="0"/>
              </a:rPr>
              <a:t> is our flagship product and most advanced formula. It contains </a:t>
            </a:r>
            <a:r>
              <a:rPr lang="en-US" sz="1200" kern="1200" dirty="0" err="1" smtClean="0">
                <a:solidFill>
                  <a:schemeClr val="tx1"/>
                </a:solidFill>
                <a:effectLst/>
                <a:latin typeface="+mn-lt"/>
                <a:ea typeface="ＭＳ Ｐゴシック" charset="0"/>
                <a:cs typeface="ＭＳ Ｐゴシック" charset="0"/>
              </a:rPr>
              <a:t>RiboCeine</a:t>
            </a:r>
            <a:r>
              <a:rPr lang="en-US" sz="1200" kern="1200" dirty="0" smtClean="0">
                <a:solidFill>
                  <a:schemeClr val="tx1"/>
                </a:solidFill>
                <a:effectLst/>
                <a:latin typeface="+mn-lt"/>
                <a:ea typeface="ＭＳ Ｐゴシック" charset="0"/>
                <a:cs typeface="ＭＳ Ｐゴシック" charset="0"/>
              </a:rPr>
              <a:t> and 12 other synergistic ingredients to raise glutathione within the cells. If someone were only going to take one product, this is the product they would start with.  You take 2 capsules in the morning and 2 in the evening. Most healthy people will notice better energy, better mental focus, better sleep and reduced aches and pains.  For someone with a health challenge, sometimes the results can be life changing. It is important to note that our products are not a drug or a medicine, they are food supplements and do not treat, cure or prevent any disease. All they do is improve glutathione within the cells and when that happens, miracles can happen. </a:t>
            </a:r>
            <a:r>
              <a:rPr lang="en-US" sz="1200" kern="1200" dirty="0" err="1" smtClean="0">
                <a:solidFill>
                  <a:schemeClr val="tx1"/>
                </a:solidFill>
                <a:effectLst/>
                <a:latin typeface="+mn-lt"/>
                <a:ea typeface="ＭＳ Ｐゴシック" charset="0"/>
                <a:cs typeface="ＭＳ Ｐゴシック" charset="0"/>
              </a:rPr>
              <a:t>Cellgevity</a:t>
            </a:r>
            <a:r>
              <a:rPr lang="en-US" sz="1200" kern="1200" dirty="0" smtClean="0">
                <a:solidFill>
                  <a:schemeClr val="tx1"/>
                </a:solidFill>
                <a:effectLst/>
                <a:latin typeface="+mn-lt"/>
                <a:ea typeface="ＭＳ Ｐゴシック" charset="0"/>
                <a:cs typeface="ＭＳ Ｐゴシック" charset="0"/>
              </a:rPr>
              <a:t> is something you take daily </a:t>
            </a:r>
            <a:endParaRPr lang="en-CA" sz="1200" kern="1200" dirty="0" smtClean="0">
              <a:solidFill>
                <a:schemeClr val="tx1"/>
              </a:solidFill>
              <a:effectLst/>
              <a:latin typeface="+mn-lt"/>
              <a:ea typeface="ＭＳ Ｐゴシック" charset="0"/>
              <a:cs typeface="ＭＳ Ｐゴシック" charset="0"/>
            </a:endParaRPr>
          </a:p>
          <a:p>
            <a:endParaRPr dirty="0">
              <a:solidFill>
                <a:srgbClr val="FF0000"/>
              </a:solidFill>
            </a:endParaRPr>
          </a:p>
        </p:txBody>
      </p:sp>
    </p:spTree>
    <p:extLst>
      <p:ext uri="{BB962C8B-B14F-4D97-AF65-F5344CB8AC3E}">
        <p14:creationId xmlns:p14="http://schemas.microsoft.com/office/powerpoint/2010/main" val="5435617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fontScale="25000" lnSpcReduction="20000"/>
          </a:bodyPr>
          <a:lstStyle/>
          <a:p>
            <a:r>
              <a:rPr lang="en-US" sz="1200" kern="1200" dirty="0" smtClean="0">
                <a:solidFill>
                  <a:schemeClr val="tx1"/>
                </a:solidFill>
                <a:effectLst/>
                <a:latin typeface="+mn-lt"/>
                <a:ea typeface="ＭＳ Ｐゴシック" charset="0"/>
                <a:cs typeface="ＭＳ Ｐゴシック" charset="0"/>
              </a:rPr>
              <a:t>Cellgevity contains RiboCeine and 12 other synergistic ingredients. Every ingredient is well known to those in the health field. It contains the highest grade of aloe, well known for its healing qualities. I know we have all heard of red wine being good for the heart? Well it is not the </a:t>
            </a:r>
            <a:r>
              <a:rPr lang="en-US" sz="1200" kern="1200" dirty="0" err="1" smtClean="0">
                <a:solidFill>
                  <a:schemeClr val="tx1"/>
                </a:solidFill>
                <a:effectLst/>
                <a:latin typeface="+mn-lt"/>
                <a:ea typeface="ＭＳ Ｐゴシック" charset="0"/>
                <a:cs typeface="ＭＳ Ｐゴシック" charset="0"/>
              </a:rPr>
              <a:t>alchohol</a:t>
            </a:r>
            <a:r>
              <a:rPr lang="en-US" sz="1200" kern="1200" dirty="0" smtClean="0">
                <a:solidFill>
                  <a:schemeClr val="tx1"/>
                </a:solidFill>
                <a:effectLst/>
                <a:latin typeface="+mn-lt"/>
                <a:ea typeface="ＭＳ Ｐゴシック" charset="0"/>
                <a:cs typeface="ＭＳ Ｐゴシック" charset="0"/>
              </a:rPr>
              <a:t> that is good for the heart it is the resveratrol. And Cordyceps is very good for the liver and for stamina. </a:t>
            </a:r>
            <a:endParaRPr lang="en-CA" sz="1200" kern="1200" dirty="0" smtClean="0">
              <a:solidFill>
                <a:schemeClr val="tx1"/>
              </a:solidFill>
              <a:effectLst/>
              <a:latin typeface="+mn-lt"/>
              <a:ea typeface="ＭＳ Ｐゴシック" charset="0"/>
              <a:cs typeface="ＭＳ Ｐゴシック" charset="0"/>
            </a:endParaRPr>
          </a:p>
          <a:p>
            <a:r>
              <a:rPr lang="en-US" sz="1200" kern="1200" dirty="0" smtClean="0">
                <a:solidFill>
                  <a:schemeClr val="tx1"/>
                </a:solidFill>
                <a:effectLst/>
                <a:latin typeface="+mn-lt"/>
                <a:ea typeface="ＭＳ Ｐゴシック" charset="0"/>
                <a:cs typeface="ＭＳ Ｐゴシック" charset="0"/>
              </a:rPr>
              <a:t> </a:t>
            </a:r>
            <a:endParaRPr lang="en-CA" sz="1200" kern="1200" dirty="0">
              <a:solidFill>
                <a:schemeClr val="tx1"/>
              </a:solidFill>
              <a:effectLst/>
              <a:latin typeface="+mn-lt"/>
              <a:ea typeface="ＭＳ Ｐゴシック" charset="0"/>
              <a:cs typeface="ＭＳ Ｐゴシック" charset="0"/>
            </a:endParaRPr>
          </a:p>
        </p:txBody>
      </p:sp>
    </p:spTree>
    <p:extLst>
      <p:ext uri="{BB962C8B-B14F-4D97-AF65-F5344CB8AC3E}">
        <p14:creationId xmlns:p14="http://schemas.microsoft.com/office/powerpoint/2010/main" val="5435617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75360"/>
            <a:ext cx="7772400" cy="1225021"/>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BA46001F-C666-8547-A703-57B4519A9573}" type="datetimeFigureOut">
              <a:rPr lang="en-US"/>
              <a:pPr>
                <a:defRPr/>
              </a:pPr>
              <a:t>01/06/17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1171F7B-6823-B145-AC20-994E83F4D789}" type="slidenum">
              <a:rPr lang="en-US"/>
              <a:pPr>
                <a:defRPr/>
              </a:pPr>
              <a:t>‹#›</a:t>
            </a:fld>
            <a:endParaRPr lang="en-US"/>
          </a:p>
        </p:txBody>
      </p:sp>
    </p:spTree>
    <p:extLst>
      <p:ext uri="{BB962C8B-B14F-4D97-AF65-F5344CB8AC3E}">
        <p14:creationId xmlns:p14="http://schemas.microsoft.com/office/powerpoint/2010/main" val="21258494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FB230363-A5CC-3042-B2FE-ABD33B7BEBDA}" type="datetimeFigureOut">
              <a:rPr lang="en-US"/>
              <a:pPr>
                <a:defRPr/>
              </a:pPr>
              <a:t>01/06/17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1C76C78-FF82-3147-9F97-D3CD3A6570D8}" type="slidenum">
              <a:rPr lang="en-US"/>
              <a:pPr>
                <a:defRPr/>
              </a:pPr>
              <a:t>‹#›</a:t>
            </a:fld>
            <a:endParaRPr lang="en-US"/>
          </a:p>
        </p:txBody>
      </p:sp>
    </p:spTree>
    <p:extLst>
      <p:ext uri="{BB962C8B-B14F-4D97-AF65-F5344CB8AC3E}">
        <p14:creationId xmlns:p14="http://schemas.microsoft.com/office/powerpoint/2010/main" val="25971684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28870"/>
            <a:ext cx="2057400" cy="4876271"/>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28870"/>
            <a:ext cx="6019800" cy="487627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D30A0AA-ED4F-9842-8972-FF7BE7F3A156}" type="datetimeFigureOut">
              <a:rPr lang="en-US"/>
              <a:pPr>
                <a:defRPr/>
              </a:pPr>
              <a:t>01/06/17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13FE286-2FAF-4244-B8A6-6169F61DD61C}" type="slidenum">
              <a:rPr lang="en-US"/>
              <a:pPr>
                <a:defRPr/>
              </a:pPr>
              <a:t>‹#›</a:t>
            </a:fld>
            <a:endParaRPr lang="en-US"/>
          </a:p>
        </p:txBody>
      </p:sp>
    </p:spTree>
    <p:extLst>
      <p:ext uri="{BB962C8B-B14F-4D97-AF65-F5344CB8AC3E}">
        <p14:creationId xmlns:p14="http://schemas.microsoft.com/office/powerpoint/2010/main" val="13373882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404091" y="304404"/>
            <a:ext cx="8335818" cy="461665"/>
          </a:xfrm>
        </p:spPr>
        <p:txBody>
          <a:bodyPr lIns="0" tIns="0" rIns="0" bIns="0"/>
          <a:lstStyle>
            <a:lvl1pPr>
              <a:defRPr sz="3000" b="0" i="0">
                <a:solidFill>
                  <a:srgbClr val="5A2A82"/>
                </a:solidFill>
                <a:latin typeface="HelveticaNeueLTStd-Md"/>
                <a:cs typeface="HelveticaNeueLTStd-Md"/>
              </a:defRPr>
            </a:lvl1pPr>
          </a:lstStyle>
          <a:p>
            <a:endParaRPr/>
          </a:p>
        </p:txBody>
      </p:sp>
      <p:sp>
        <p:nvSpPr>
          <p:cNvPr id="3" name="Holder 3"/>
          <p:cNvSpPr>
            <a:spLocks noGrp="1"/>
          </p:cNvSpPr>
          <p:nvPr>
            <p:ph type="body" idx="1"/>
          </p:nvPr>
        </p:nvSpPr>
        <p:spPr>
          <a:xfrm>
            <a:off x="1119909" y="1035932"/>
            <a:ext cx="6904182" cy="261610"/>
          </a:xfrm>
        </p:spPr>
        <p:txBody>
          <a:bodyPr lIns="0" tIns="0" rIns="0" bIns="0"/>
          <a:lstStyle>
            <a:lvl1pPr>
              <a:defRPr sz="1700" b="1" i="0">
                <a:solidFill>
                  <a:srgbClr val="888D8F"/>
                </a:solidFill>
                <a:latin typeface="HelveticaNeueLTStd-Bd"/>
                <a:cs typeface="HelveticaNeueLTStd-Bd"/>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latin typeface="Calibri"/>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latin typeface="Calibri"/>
              </a:rPr>
              <a:pPr/>
              <a:t>01/06/17</a:t>
            </a:fld>
            <a:endParaRPr lang="en-US">
              <a:solidFill>
                <a:prstClr val="black">
                  <a:tint val="75000"/>
                </a:prstClr>
              </a:solidFill>
              <a:latin typeface="Calibri"/>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latin typeface="Calibri"/>
              </a:rPr>
              <a:pPr/>
              <a:t>‹#›</a:t>
            </a:fld>
            <a:endParaRPr>
              <a:solidFill>
                <a:prstClr val="black">
                  <a:tint val="75000"/>
                </a:prstClr>
              </a:solidFill>
              <a:latin typeface="Calibri"/>
            </a:endParaRPr>
          </a:p>
        </p:txBody>
      </p:sp>
    </p:spTree>
    <p:extLst>
      <p:ext uri="{BB962C8B-B14F-4D97-AF65-F5344CB8AC3E}">
        <p14:creationId xmlns:p14="http://schemas.microsoft.com/office/powerpoint/2010/main" val="41296189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404091" y="304442"/>
            <a:ext cx="8335818" cy="461665"/>
          </a:xfrm>
        </p:spPr>
        <p:txBody>
          <a:bodyPr lIns="0" tIns="0" rIns="0" bIns="0"/>
          <a:lstStyle>
            <a:lvl1pPr>
              <a:defRPr sz="3000" b="0" i="0">
                <a:solidFill>
                  <a:srgbClr val="5A2A82"/>
                </a:solidFill>
                <a:latin typeface="HelveticaNeueLTStd-Md"/>
                <a:cs typeface="HelveticaNeueLTStd-Md"/>
              </a:defRPr>
            </a:lvl1pPr>
          </a:lstStyle>
          <a:p>
            <a:endParaRPr/>
          </a:p>
        </p:txBody>
      </p:sp>
      <p:sp>
        <p:nvSpPr>
          <p:cNvPr id="3" name="Holder 3"/>
          <p:cNvSpPr>
            <a:spLocks noGrp="1"/>
          </p:cNvSpPr>
          <p:nvPr>
            <p:ph type="body" idx="1"/>
          </p:nvPr>
        </p:nvSpPr>
        <p:spPr>
          <a:xfrm>
            <a:off x="1119909" y="1035932"/>
            <a:ext cx="6904182" cy="261610"/>
          </a:xfrm>
        </p:spPr>
        <p:txBody>
          <a:bodyPr lIns="0" tIns="0" rIns="0" bIns="0"/>
          <a:lstStyle>
            <a:lvl1pPr>
              <a:defRPr sz="1700" b="1" i="0">
                <a:solidFill>
                  <a:srgbClr val="888D8F"/>
                </a:solidFill>
                <a:latin typeface="HelveticaNeueLTStd-Bd"/>
                <a:cs typeface="HelveticaNeueLTStd-Bd"/>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latin typeface="Calibri"/>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latin typeface="Calibri"/>
              </a:rPr>
              <a:pPr/>
              <a:t>01/06/17</a:t>
            </a:fld>
            <a:endParaRPr lang="en-US">
              <a:solidFill>
                <a:prstClr val="black">
                  <a:tint val="75000"/>
                </a:prstClr>
              </a:solidFill>
              <a:latin typeface="Calibri"/>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latin typeface="Calibri"/>
              </a:rPr>
              <a:pPr/>
              <a:t>‹#›</a:t>
            </a:fld>
            <a:endParaRPr>
              <a:solidFill>
                <a:prstClr val="black">
                  <a:tint val="75000"/>
                </a:prstClr>
              </a:solidFill>
              <a:latin typeface="Calibri"/>
            </a:endParaRPr>
          </a:p>
        </p:txBody>
      </p:sp>
    </p:spTree>
    <p:extLst>
      <p:ext uri="{BB962C8B-B14F-4D97-AF65-F5344CB8AC3E}">
        <p14:creationId xmlns:p14="http://schemas.microsoft.com/office/powerpoint/2010/main" val="30249911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F9C8473-74FA-5143-BC0E-1BFF7AB49F2C}" type="datetimeFigureOut">
              <a:rPr lang="en-US"/>
              <a:pPr>
                <a:defRPr/>
              </a:pPr>
              <a:t>01/06/17</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A8032482-03B8-F549-AC04-562081336281}" type="slidenum">
              <a:rPr lang="en-US"/>
              <a:pPr>
                <a:defRPr/>
              </a:pPr>
              <a:t>‹#›</a:t>
            </a:fld>
            <a:endParaRPr lang="en-US"/>
          </a:p>
        </p:txBody>
      </p:sp>
    </p:spTree>
    <p:extLst>
      <p:ext uri="{BB962C8B-B14F-4D97-AF65-F5344CB8AC3E}">
        <p14:creationId xmlns:p14="http://schemas.microsoft.com/office/powerpoint/2010/main" val="40005932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35380"/>
            <a:ext cx="7772400" cy="1989667"/>
          </a:xfrm>
        </p:spPr>
        <p:txBody>
          <a:bodyPr anchor="b"/>
          <a:lstStyle>
            <a:lvl1pPr algn="ctr">
              <a:defRPr sz="5000"/>
            </a:lvl1pPr>
          </a:lstStyle>
          <a:p>
            <a:r>
              <a:rPr lang="en-US" smtClean="0"/>
              <a:t>Click to edit Master title style</a:t>
            </a:r>
            <a:endParaRPr lang="en-US" dirty="0"/>
          </a:p>
        </p:txBody>
      </p:sp>
      <p:sp>
        <p:nvSpPr>
          <p:cNvPr id="3" name="Subtitle 2"/>
          <p:cNvSpPr>
            <a:spLocks noGrp="1"/>
          </p:cNvSpPr>
          <p:nvPr>
            <p:ph type="subTitle" idx="1"/>
          </p:nvPr>
        </p:nvSpPr>
        <p:spPr>
          <a:xfrm>
            <a:off x="1143000" y="3001698"/>
            <a:ext cx="6858000" cy="1379802"/>
          </a:xfrm>
        </p:spPr>
        <p:txBody>
          <a:bodyPr/>
          <a:lstStyle>
            <a:lvl1pPr marL="0" indent="0" algn="ctr">
              <a:buNone/>
              <a:defRPr sz="2000"/>
            </a:lvl1pPr>
            <a:lvl2pPr marL="379815" indent="0" algn="ctr">
              <a:buNone/>
              <a:defRPr sz="1700"/>
            </a:lvl2pPr>
            <a:lvl3pPr marL="759630" indent="0" algn="ctr">
              <a:buNone/>
              <a:defRPr sz="1500"/>
            </a:lvl3pPr>
            <a:lvl4pPr marL="1139443" indent="0" algn="ctr">
              <a:buNone/>
              <a:defRPr sz="1300"/>
            </a:lvl4pPr>
            <a:lvl5pPr marL="1519208" indent="0" algn="ctr">
              <a:buNone/>
              <a:defRPr sz="1300"/>
            </a:lvl5pPr>
            <a:lvl6pPr marL="1898994" indent="0" algn="ctr">
              <a:buNone/>
              <a:defRPr sz="1300"/>
            </a:lvl6pPr>
            <a:lvl7pPr marL="2278793" indent="0" algn="ctr">
              <a:buNone/>
              <a:defRPr sz="1300"/>
            </a:lvl7pPr>
            <a:lvl8pPr marL="2658588" indent="0" algn="ctr">
              <a:buNone/>
              <a:defRPr sz="1300"/>
            </a:lvl8pPr>
            <a:lvl9pPr marL="3038382" indent="0" algn="ctr">
              <a:buNone/>
              <a:defRPr sz="13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588A6DAA-783A-419D-B89D-F7794B3EC60C}" type="datetimeFigureOut">
              <a:rPr lang="en-NZ" smtClean="0">
                <a:solidFill>
                  <a:prstClr val="black">
                    <a:tint val="75000"/>
                  </a:prstClr>
                </a:solidFill>
              </a:rPr>
              <a:pPr/>
              <a:t>01/06/17</a:t>
            </a:fld>
            <a:endParaRPr lang="en-NZ">
              <a:solidFill>
                <a:prstClr val="black">
                  <a:tint val="75000"/>
                </a:prstClr>
              </a:solidFill>
            </a:endParaRPr>
          </a:p>
        </p:txBody>
      </p:sp>
      <p:sp>
        <p:nvSpPr>
          <p:cNvPr id="5" name="Footer Placeholder 4"/>
          <p:cNvSpPr>
            <a:spLocks noGrp="1"/>
          </p:cNvSpPr>
          <p:nvPr>
            <p:ph type="ftr" sz="quarter" idx="11"/>
          </p:nvPr>
        </p:nvSpPr>
        <p:spPr/>
        <p:txBody>
          <a:bodyPr/>
          <a:lstStyle/>
          <a:p>
            <a:endParaRPr lang="en-NZ">
              <a:solidFill>
                <a:prstClr val="black">
                  <a:tint val="75000"/>
                </a:prstClr>
              </a:solidFill>
            </a:endParaRPr>
          </a:p>
        </p:txBody>
      </p:sp>
      <p:sp>
        <p:nvSpPr>
          <p:cNvPr id="6" name="Slide Number Placeholder 5"/>
          <p:cNvSpPr>
            <a:spLocks noGrp="1"/>
          </p:cNvSpPr>
          <p:nvPr>
            <p:ph type="sldNum" sz="quarter" idx="12"/>
          </p:nvPr>
        </p:nvSpPr>
        <p:spPr/>
        <p:txBody>
          <a:bodyPr/>
          <a:lstStyle/>
          <a:p>
            <a:fld id="{A94A4AFF-D99B-4928-BAF5-535EA51066DF}" type="slidenum">
              <a:rPr lang="en-NZ" smtClean="0">
                <a:solidFill>
                  <a:prstClr val="black">
                    <a:tint val="75000"/>
                  </a:prstClr>
                </a:solidFill>
              </a:rPr>
              <a:pPr/>
              <a:t>‹#›</a:t>
            </a:fld>
            <a:endParaRPr lang="en-NZ">
              <a:solidFill>
                <a:prstClr val="black">
                  <a:tint val="75000"/>
                </a:prstClr>
              </a:solidFill>
            </a:endParaRPr>
          </a:p>
        </p:txBody>
      </p:sp>
    </p:spTree>
    <p:extLst>
      <p:ext uri="{BB962C8B-B14F-4D97-AF65-F5344CB8AC3E}">
        <p14:creationId xmlns:p14="http://schemas.microsoft.com/office/powerpoint/2010/main" val="21917618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161398"/>
            <a:ext cx="7886700" cy="1104636"/>
          </a:xfrm>
        </p:spPr>
        <p:txBody>
          <a:bodyPr/>
          <a:lstStyle>
            <a:lvl1pPr algn="ctr">
              <a:defRPr>
                <a:solidFill>
                  <a:srgbClr val="006699"/>
                </a:solidFill>
                <a:effectLst>
                  <a:outerShdw blurRad="50800" dist="38100" dir="2700000" algn="tl" rotWithShape="0">
                    <a:prstClr val="black">
                      <a:alpha val="75000"/>
                    </a:prstClr>
                  </a:outerShdw>
                </a:effectLst>
                <a:latin typeface="Eras Bold ITC" panose="020B0907030504020204"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628650" y="1397002"/>
            <a:ext cx="7886700" cy="375046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88A6DAA-783A-419D-B89D-F7794B3EC60C}" type="datetimeFigureOut">
              <a:rPr lang="en-NZ" smtClean="0">
                <a:solidFill>
                  <a:prstClr val="black">
                    <a:tint val="75000"/>
                  </a:prstClr>
                </a:solidFill>
              </a:rPr>
              <a:pPr/>
              <a:t>01/06/17</a:t>
            </a:fld>
            <a:endParaRPr lang="en-NZ">
              <a:solidFill>
                <a:prstClr val="black">
                  <a:tint val="75000"/>
                </a:prstClr>
              </a:solidFill>
            </a:endParaRPr>
          </a:p>
        </p:txBody>
      </p:sp>
      <p:sp>
        <p:nvSpPr>
          <p:cNvPr id="5" name="Footer Placeholder 4"/>
          <p:cNvSpPr>
            <a:spLocks noGrp="1"/>
          </p:cNvSpPr>
          <p:nvPr>
            <p:ph type="ftr" sz="quarter" idx="11"/>
          </p:nvPr>
        </p:nvSpPr>
        <p:spPr/>
        <p:txBody>
          <a:bodyPr/>
          <a:lstStyle/>
          <a:p>
            <a:endParaRPr lang="en-NZ">
              <a:solidFill>
                <a:prstClr val="black">
                  <a:tint val="75000"/>
                </a:prstClr>
              </a:solidFill>
            </a:endParaRPr>
          </a:p>
        </p:txBody>
      </p:sp>
      <p:sp>
        <p:nvSpPr>
          <p:cNvPr id="6" name="Slide Number Placeholder 5"/>
          <p:cNvSpPr>
            <a:spLocks noGrp="1"/>
          </p:cNvSpPr>
          <p:nvPr>
            <p:ph type="sldNum" sz="quarter" idx="12"/>
          </p:nvPr>
        </p:nvSpPr>
        <p:spPr/>
        <p:txBody>
          <a:bodyPr/>
          <a:lstStyle/>
          <a:p>
            <a:fld id="{A94A4AFF-D99B-4928-BAF5-535EA51066DF}" type="slidenum">
              <a:rPr lang="en-NZ" smtClean="0">
                <a:solidFill>
                  <a:prstClr val="black">
                    <a:tint val="75000"/>
                  </a:prstClr>
                </a:solidFill>
              </a:rPr>
              <a:pPr/>
              <a:t>‹#›</a:t>
            </a:fld>
            <a:endParaRPr lang="en-NZ">
              <a:solidFill>
                <a:prstClr val="black">
                  <a:tint val="75000"/>
                </a:prstClr>
              </a:solidFill>
            </a:endParaRPr>
          </a:p>
        </p:txBody>
      </p:sp>
    </p:spTree>
    <p:extLst>
      <p:ext uri="{BB962C8B-B14F-4D97-AF65-F5344CB8AC3E}">
        <p14:creationId xmlns:p14="http://schemas.microsoft.com/office/powerpoint/2010/main" val="36294737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424785"/>
            <a:ext cx="7886700" cy="2377281"/>
          </a:xfrm>
        </p:spPr>
        <p:txBody>
          <a:bodyPr anchor="b"/>
          <a:lstStyle>
            <a:lvl1pPr>
              <a:defRPr sz="5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3824555"/>
            <a:ext cx="7886700" cy="1250156"/>
          </a:xfrm>
        </p:spPr>
        <p:txBody>
          <a:bodyPr/>
          <a:lstStyle>
            <a:lvl1pPr marL="0" indent="0">
              <a:buNone/>
              <a:defRPr sz="2000">
                <a:solidFill>
                  <a:schemeClr val="tx1"/>
                </a:solidFill>
              </a:defRPr>
            </a:lvl1pPr>
            <a:lvl2pPr marL="379815" indent="0">
              <a:buNone/>
              <a:defRPr sz="1700">
                <a:solidFill>
                  <a:schemeClr val="tx1">
                    <a:tint val="75000"/>
                  </a:schemeClr>
                </a:solidFill>
              </a:defRPr>
            </a:lvl2pPr>
            <a:lvl3pPr marL="759630" indent="0">
              <a:buNone/>
              <a:defRPr sz="1500">
                <a:solidFill>
                  <a:schemeClr val="tx1">
                    <a:tint val="75000"/>
                  </a:schemeClr>
                </a:solidFill>
              </a:defRPr>
            </a:lvl3pPr>
            <a:lvl4pPr marL="1139443" indent="0">
              <a:buNone/>
              <a:defRPr sz="1300">
                <a:solidFill>
                  <a:schemeClr val="tx1">
                    <a:tint val="75000"/>
                  </a:schemeClr>
                </a:solidFill>
              </a:defRPr>
            </a:lvl4pPr>
            <a:lvl5pPr marL="1519208" indent="0">
              <a:buNone/>
              <a:defRPr sz="1300">
                <a:solidFill>
                  <a:schemeClr val="tx1">
                    <a:tint val="75000"/>
                  </a:schemeClr>
                </a:solidFill>
              </a:defRPr>
            </a:lvl5pPr>
            <a:lvl6pPr marL="1898994" indent="0">
              <a:buNone/>
              <a:defRPr sz="1300">
                <a:solidFill>
                  <a:schemeClr val="tx1">
                    <a:tint val="75000"/>
                  </a:schemeClr>
                </a:solidFill>
              </a:defRPr>
            </a:lvl6pPr>
            <a:lvl7pPr marL="2278793" indent="0">
              <a:buNone/>
              <a:defRPr sz="1300">
                <a:solidFill>
                  <a:schemeClr val="tx1">
                    <a:tint val="75000"/>
                  </a:schemeClr>
                </a:solidFill>
              </a:defRPr>
            </a:lvl7pPr>
            <a:lvl8pPr marL="2658588" indent="0">
              <a:buNone/>
              <a:defRPr sz="1300">
                <a:solidFill>
                  <a:schemeClr val="tx1">
                    <a:tint val="75000"/>
                  </a:schemeClr>
                </a:solidFill>
              </a:defRPr>
            </a:lvl8pPr>
            <a:lvl9pPr marL="3038382" indent="0">
              <a:buNone/>
              <a:defRPr sz="13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88A6DAA-783A-419D-B89D-F7794B3EC60C}" type="datetimeFigureOut">
              <a:rPr lang="en-NZ" smtClean="0">
                <a:solidFill>
                  <a:prstClr val="black">
                    <a:tint val="75000"/>
                  </a:prstClr>
                </a:solidFill>
              </a:rPr>
              <a:pPr/>
              <a:t>01/06/17</a:t>
            </a:fld>
            <a:endParaRPr lang="en-NZ">
              <a:solidFill>
                <a:prstClr val="black">
                  <a:tint val="75000"/>
                </a:prstClr>
              </a:solidFill>
            </a:endParaRPr>
          </a:p>
        </p:txBody>
      </p:sp>
      <p:sp>
        <p:nvSpPr>
          <p:cNvPr id="5" name="Footer Placeholder 4"/>
          <p:cNvSpPr>
            <a:spLocks noGrp="1"/>
          </p:cNvSpPr>
          <p:nvPr>
            <p:ph type="ftr" sz="quarter" idx="11"/>
          </p:nvPr>
        </p:nvSpPr>
        <p:spPr/>
        <p:txBody>
          <a:bodyPr/>
          <a:lstStyle/>
          <a:p>
            <a:endParaRPr lang="en-NZ">
              <a:solidFill>
                <a:prstClr val="black">
                  <a:tint val="75000"/>
                </a:prstClr>
              </a:solidFill>
            </a:endParaRPr>
          </a:p>
        </p:txBody>
      </p:sp>
      <p:sp>
        <p:nvSpPr>
          <p:cNvPr id="6" name="Slide Number Placeholder 5"/>
          <p:cNvSpPr>
            <a:spLocks noGrp="1"/>
          </p:cNvSpPr>
          <p:nvPr>
            <p:ph type="sldNum" sz="quarter" idx="12"/>
          </p:nvPr>
        </p:nvSpPr>
        <p:spPr/>
        <p:txBody>
          <a:bodyPr/>
          <a:lstStyle/>
          <a:p>
            <a:fld id="{A94A4AFF-D99B-4928-BAF5-535EA51066DF}" type="slidenum">
              <a:rPr lang="en-NZ" smtClean="0">
                <a:solidFill>
                  <a:prstClr val="black">
                    <a:tint val="75000"/>
                  </a:prstClr>
                </a:solidFill>
              </a:rPr>
              <a:pPr/>
              <a:t>‹#›</a:t>
            </a:fld>
            <a:endParaRPr lang="en-NZ">
              <a:solidFill>
                <a:prstClr val="black">
                  <a:tint val="75000"/>
                </a:prstClr>
              </a:solidFill>
            </a:endParaRPr>
          </a:p>
        </p:txBody>
      </p:sp>
    </p:spTree>
    <p:extLst>
      <p:ext uri="{BB962C8B-B14F-4D97-AF65-F5344CB8AC3E}">
        <p14:creationId xmlns:p14="http://schemas.microsoft.com/office/powerpoint/2010/main" val="30837668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521354"/>
            <a:ext cx="3886200" cy="362611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521354"/>
            <a:ext cx="3886200" cy="362611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588A6DAA-783A-419D-B89D-F7794B3EC60C}" type="datetimeFigureOut">
              <a:rPr lang="en-NZ" smtClean="0">
                <a:solidFill>
                  <a:prstClr val="black">
                    <a:tint val="75000"/>
                  </a:prstClr>
                </a:solidFill>
              </a:rPr>
              <a:pPr/>
              <a:t>01/06/17</a:t>
            </a:fld>
            <a:endParaRPr lang="en-NZ">
              <a:solidFill>
                <a:prstClr val="black">
                  <a:tint val="75000"/>
                </a:prstClr>
              </a:solidFill>
            </a:endParaRPr>
          </a:p>
        </p:txBody>
      </p:sp>
      <p:sp>
        <p:nvSpPr>
          <p:cNvPr id="6" name="Footer Placeholder 5"/>
          <p:cNvSpPr>
            <a:spLocks noGrp="1"/>
          </p:cNvSpPr>
          <p:nvPr>
            <p:ph type="ftr" sz="quarter" idx="11"/>
          </p:nvPr>
        </p:nvSpPr>
        <p:spPr/>
        <p:txBody>
          <a:bodyPr/>
          <a:lstStyle/>
          <a:p>
            <a:endParaRPr lang="en-NZ">
              <a:solidFill>
                <a:prstClr val="black">
                  <a:tint val="75000"/>
                </a:prstClr>
              </a:solidFill>
            </a:endParaRPr>
          </a:p>
        </p:txBody>
      </p:sp>
      <p:sp>
        <p:nvSpPr>
          <p:cNvPr id="7" name="Slide Number Placeholder 6"/>
          <p:cNvSpPr>
            <a:spLocks noGrp="1"/>
          </p:cNvSpPr>
          <p:nvPr>
            <p:ph type="sldNum" sz="quarter" idx="12"/>
          </p:nvPr>
        </p:nvSpPr>
        <p:spPr/>
        <p:txBody>
          <a:bodyPr/>
          <a:lstStyle/>
          <a:p>
            <a:fld id="{A94A4AFF-D99B-4928-BAF5-535EA51066DF}" type="slidenum">
              <a:rPr lang="en-NZ" smtClean="0">
                <a:solidFill>
                  <a:prstClr val="black">
                    <a:tint val="75000"/>
                  </a:prstClr>
                </a:solidFill>
              </a:rPr>
              <a:pPr/>
              <a:t>‹#›</a:t>
            </a:fld>
            <a:endParaRPr lang="en-NZ">
              <a:solidFill>
                <a:prstClr val="black">
                  <a:tint val="75000"/>
                </a:prstClr>
              </a:solidFill>
            </a:endParaRPr>
          </a:p>
        </p:txBody>
      </p:sp>
    </p:spTree>
    <p:extLst>
      <p:ext uri="{BB962C8B-B14F-4D97-AF65-F5344CB8AC3E}">
        <p14:creationId xmlns:p14="http://schemas.microsoft.com/office/powerpoint/2010/main" val="148764998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04273"/>
            <a:ext cx="7886700" cy="1104636"/>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400970"/>
            <a:ext cx="3868340" cy="686593"/>
          </a:xfrm>
        </p:spPr>
        <p:txBody>
          <a:bodyPr anchor="b"/>
          <a:lstStyle>
            <a:lvl1pPr marL="0" indent="0">
              <a:buNone/>
              <a:defRPr sz="2000" b="1"/>
            </a:lvl1pPr>
            <a:lvl2pPr marL="379815" indent="0">
              <a:buNone/>
              <a:defRPr sz="1700" b="1"/>
            </a:lvl2pPr>
            <a:lvl3pPr marL="759630" indent="0">
              <a:buNone/>
              <a:defRPr sz="1500" b="1"/>
            </a:lvl3pPr>
            <a:lvl4pPr marL="1139443" indent="0">
              <a:buNone/>
              <a:defRPr sz="1300" b="1"/>
            </a:lvl4pPr>
            <a:lvl5pPr marL="1519208" indent="0">
              <a:buNone/>
              <a:defRPr sz="1300" b="1"/>
            </a:lvl5pPr>
            <a:lvl6pPr marL="1898994" indent="0">
              <a:buNone/>
              <a:defRPr sz="1300" b="1"/>
            </a:lvl6pPr>
            <a:lvl7pPr marL="2278793" indent="0">
              <a:buNone/>
              <a:defRPr sz="1300" b="1"/>
            </a:lvl7pPr>
            <a:lvl8pPr marL="2658588" indent="0">
              <a:buNone/>
              <a:defRPr sz="1300" b="1"/>
            </a:lvl8pPr>
            <a:lvl9pPr marL="3038382" indent="0">
              <a:buNone/>
              <a:defRPr sz="1300" b="1"/>
            </a:lvl9pPr>
          </a:lstStyle>
          <a:p>
            <a:pPr lvl="0"/>
            <a:r>
              <a:rPr lang="en-US" smtClean="0"/>
              <a:t>Click to edit Master text styles</a:t>
            </a:r>
          </a:p>
        </p:txBody>
      </p:sp>
      <p:sp>
        <p:nvSpPr>
          <p:cNvPr id="4" name="Content Placeholder 3"/>
          <p:cNvSpPr>
            <a:spLocks noGrp="1"/>
          </p:cNvSpPr>
          <p:nvPr>
            <p:ph sz="half" idx="2"/>
          </p:nvPr>
        </p:nvSpPr>
        <p:spPr>
          <a:xfrm>
            <a:off x="629842" y="2087563"/>
            <a:ext cx="3868340" cy="307049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5" y="1400970"/>
            <a:ext cx="3887391" cy="686593"/>
          </a:xfrm>
        </p:spPr>
        <p:txBody>
          <a:bodyPr anchor="b"/>
          <a:lstStyle>
            <a:lvl1pPr marL="0" indent="0">
              <a:buNone/>
              <a:defRPr sz="2000" b="1"/>
            </a:lvl1pPr>
            <a:lvl2pPr marL="379815" indent="0">
              <a:buNone/>
              <a:defRPr sz="1700" b="1"/>
            </a:lvl2pPr>
            <a:lvl3pPr marL="759630" indent="0">
              <a:buNone/>
              <a:defRPr sz="1500" b="1"/>
            </a:lvl3pPr>
            <a:lvl4pPr marL="1139443" indent="0">
              <a:buNone/>
              <a:defRPr sz="1300" b="1"/>
            </a:lvl4pPr>
            <a:lvl5pPr marL="1519208" indent="0">
              <a:buNone/>
              <a:defRPr sz="1300" b="1"/>
            </a:lvl5pPr>
            <a:lvl6pPr marL="1898994" indent="0">
              <a:buNone/>
              <a:defRPr sz="1300" b="1"/>
            </a:lvl6pPr>
            <a:lvl7pPr marL="2278793" indent="0">
              <a:buNone/>
              <a:defRPr sz="1300" b="1"/>
            </a:lvl7pPr>
            <a:lvl8pPr marL="2658588" indent="0">
              <a:buNone/>
              <a:defRPr sz="1300" b="1"/>
            </a:lvl8pPr>
            <a:lvl9pPr marL="3038382" indent="0">
              <a:buNone/>
              <a:defRPr sz="1300" b="1"/>
            </a:lvl9pPr>
          </a:lstStyle>
          <a:p>
            <a:pPr lvl="0"/>
            <a:r>
              <a:rPr lang="en-US" smtClean="0"/>
              <a:t>Click to edit Master text styles</a:t>
            </a:r>
          </a:p>
        </p:txBody>
      </p:sp>
      <p:sp>
        <p:nvSpPr>
          <p:cNvPr id="6" name="Content Placeholder 5"/>
          <p:cNvSpPr>
            <a:spLocks noGrp="1"/>
          </p:cNvSpPr>
          <p:nvPr>
            <p:ph sz="quarter" idx="4"/>
          </p:nvPr>
        </p:nvSpPr>
        <p:spPr>
          <a:xfrm>
            <a:off x="4629155" y="2087563"/>
            <a:ext cx="3887391" cy="307049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588A6DAA-783A-419D-B89D-F7794B3EC60C}" type="datetimeFigureOut">
              <a:rPr lang="en-NZ" smtClean="0">
                <a:solidFill>
                  <a:prstClr val="black">
                    <a:tint val="75000"/>
                  </a:prstClr>
                </a:solidFill>
              </a:rPr>
              <a:pPr/>
              <a:t>01/06/17</a:t>
            </a:fld>
            <a:endParaRPr lang="en-NZ">
              <a:solidFill>
                <a:prstClr val="black">
                  <a:tint val="75000"/>
                </a:prstClr>
              </a:solidFill>
            </a:endParaRPr>
          </a:p>
        </p:txBody>
      </p:sp>
      <p:sp>
        <p:nvSpPr>
          <p:cNvPr id="8" name="Footer Placeholder 7"/>
          <p:cNvSpPr>
            <a:spLocks noGrp="1"/>
          </p:cNvSpPr>
          <p:nvPr>
            <p:ph type="ftr" sz="quarter" idx="11"/>
          </p:nvPr>
        </p:nvSpPr>
        <p:spPr/>
        <p:txBody>
          <a:bodyPr/>
          <a:lstStyle/>
          <a:p>
            <a:endParaRPr lang="en-NZ">
              <a:solidFill>
                <a:prstClr val="black">
                  <a:tint val="75000"/>
                </a:prstClr>
              </a:solidFill>
            </a:endParaRPr>
          </a:p>
        </p:txBody>
      </p:sp>
      <p:sp>
        <p:nvSpPr>
          <p:cNvPr id="9" name="Slide Number Placeholder 8"/>
          <p:cNvSpPr>
            <a:spLocks noGrp="1"/>
          </p:cNvSpPr>
          <p:nvPr>
            <p:ph type="sldNum" sz="quarter" idx="12"/>
          </p:nvPr>
        </p:nvSpPr>
        <p:spPr/>
        <p:txBody>
          <a:bodyPr/>
          <a:lstStyle/>
          <a:p>
            <a:fld id="{A94A4AFF-D99B-4928-BAF5-535EA51066DF}" type="slidenum">
              <a:rPr lang="en-NZ" smtClean="0">
                <a:solidFill>
                  <a:prstClr val="black">
                    <a:tint val="75000"/>
                  </a:prstClr>
                </a:solidFill>
              </a:rPr>
              <a:pPr/>
              <a:t>‹#›</a:t>
            </a:fld>
            <a:endParaRPr lang="en-NZ">
              <a:solidFill>
                <a:prstClr val="black">
                  <a:tint val="75000"/>
                </a:prstClr>
              </a:solidFill>
            </a:endParaRPr>
          </a:p>
        </p:txBody>
      </p:sp>
    </p:spTree>
    <p:extLst>
      <p:ext uri="{BB962C8B-B14F-4D97-AF65-F5344CB8AC3E}">
        <p14:creationId xmlns:p14="http://schemas.microsoft.com/office/powerpoint/2010/main" val="5525833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68A31FD-C654-BD41-90D2-A572F2F983CC}" type="datetimeFigureOut">
              <a:rPr lang="en-US"/>
              <a:pPr>
                <a:defRPr/>
              </a:pPr>
              <a:t>01/06/17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223EBFF-4E4C-0F42-A403-C431F2EB8CF1}" type="slidenum">
              <a:rPr lang="en-US"/>
              <a:pPr>
                <a:defRPr/>
              </a:pPr>
              <a:t>‹#›</a:t>
            </a:fld>
            <a:endParaRPr lang="en-US"/>
          </a:p>
        </p:txBody>
      </p:sp>
    </p:spTree>
    <p:extLst>
      <p:ext uri="{BB962C8B-B14F-4D97-AF65-F5344CB8AC3E}">
        <p14:creationId xmlns:p14="http://schemas.microsoft.com/office/powerpoint/2010/main" val="76336071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588A6DAA-783A-419D-B89D-F7794B3EC60C}" type="datetimeFigureOut">
              <a:rPr lang="en-NZ" smtClean="0">
                <a:solidFill>
                  <a:prstClr val="black">
                    <a:tint val="75000"/>
                  </a:prstClr>
                </a:solidFill>
              </a:rPr>
              <a:pPr/>
              <a:t>01/06/17</a:t>
            </a:fld>
            <a:endParaRPr lang="en-NZ">
              <a:solidFill>
                <a:prstClr val="black">
                  <a:tint val="75000"/>
                </a:prstClr>
              </a:solidFill>
            </a:endParaRPr>
          </a:p>
        </p:txBody>
      </p:sp>
      <p:sp>
        <p:nvSpPr>
          <p:cNvPr id="4" name="Footer Placeholder 3"/>
          <p:cNvSpPr>
            <a:spLocks noGrp="1"/>
          </p:cNvSpPr>
          <p:nvPr>
            <p:ph type="ftr" sz="quarter" idx="11"/>
          </p:nvPr>
        </p:nvSpPr>
        <p:spPr/>
        <p:txBody>
          <a:bodyPr/>
          <a:lstStyle/>
          <a:p>
            <a:endParaRPr lang="en-NZ">
              <a:solidFill>
                <a:prstClr val="black">
                  <a:tint val="75000"/>
                </a:prstClr>
              </a:solidFill>
            </a:endParaRPr>
          </a:p>
        </p:txBody>
      </p:sp>
      <p:sp>
        <p:nvSpPr>
          <p:cNvPr id="5" name="Slide Number Placeholder 4"/>
          <p:cNvSpPr>
            <a:spLocks noGrp="1"/>
          </p:cNvSpPr>
          <p:nvPr>
            <p:ph type="sldNum" sz="quarter" idx="12"/>
          </p:nvPr>
        </p:nvSpPr>
        <p:spPr/>
        <p:txBody>
          <a:bodyPr/>
          <a:lstStyle/>
          <a:p>
            <a:fld id="{A94A4AFF-D99B-4928-BAF5-535EA51066DF}" type="slidenum">
              <a:rPr lang="en-NZ" smtClean="0">
                <a:solidFill>
                  <a:prstClr val="black">
                    <a:tint val="75000"/>
                  </a:prstClr>
                </a:solidFill>
              </a:rPr>
              <a:pPr/>
              <a:t>‹#›</a:t>
            </a:fld>
            <a:endParaRPr lang="en-NZ">
              <a:solidFill>
                <a:prstClr val="black">
                  <a:tint val="75000"/>
                </a:prstClr>
              </a:solidFill>
            </a:endParaRPr>
          </a:p>
        </p:txBody>
      </p:sp>
    </p:spTree>
    <p:extLst>
      <p:ext uri="{BB962C8B-B14F-4D97-AF65-F5344CB8AC3E}">
        <p14:creationId xmlns:p14="http://schemas.microsoft.com/office/powerpoint/2010/main" val="32406945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88A6DAA-783A-419D-B89D-F7794B3EC60C}" type="datetimeFigureOut">
              <a:rPr lang="en-NZ" smtClean="0">
                <a:solidFill>
                  <a:prstClr val="black">
                    <a:tint val="75000"/>
                  </a:prstClr>
                </a:solidFill>
              </a:rPr>
              <a:pPr/>
              <a:t>01/06/17</a:t>
            </a:fld>
            <a:endParaRPr lang="en-NZ">
              <a:solidFill>
                <a:prstClr val="black">
                  <a:tint val="75000"/>
                </a:prstClr>
              </a:solidFill>
            </a:endParaRPr>
          </a:p>
        </p:txBody>
      </p:sp>
      <p:sp>
        <p:nvSpPr>
          <p:cNvPr id="3" name="Footer Placeholder 2"/>
          <p:cNvSpPr>
            <a:spLocks noGrp="1"/>
          </p:cNvSpPr>
          <p:nvPr>
            <p:ph type="ftr" sz="quarter" idx="11"/>
          </p:nvPr>
        </p:nvSpPr>
        <p:spPr/>
        <p:txBody>
          <a:bodyPr/>
          <a:lstStyle/>
          <a:p>
            <a:endParaRPr lang="en-NZ">
              <a:solidFill>
                <a:prstClr val="black">
                  <a:tint val="75000"/>
                </a:prstClr>
              </a:solidFill>
            </a:endParaRPr>
          </a:p>
        </p:txBody>
      </p:sp>
      <p:sp>
        <p:nvSpPr>
          <p:cNvPr id="4" name="Slide Number Placeholder 3"/>
          <p:cNvSpPr>
            <a:spLocks noGrp="1"/>
          </p:cNvSpPr>
          <p:nvPr>
            <p:ph type="sldNum" sz="quarter" idx="12"/>
          </p:nvPr>
        </p:nvSpPr>
        <p:spPr/>
        <p:txBody>
          <a:bodyPr/>
          <a:lstStyle/>
          <a:p>
            <a:fld id="{A94A4AFF-D99B-4928-BAF5-535EA51066DF}" type="slidenum">
              <a:rPr lang="en-NZ" smtClean="0">
                <a:solidFill>
                  <a:prstClr val="black">
                    <a:tint val="75000"/>
                  </a:prstClr>
                </a:solidFill>
              </a:rPr>
              <a:pPr/>
              <a:t>‹#›</a:t>
            </a:fld>
            <a:endParaRPr lang="en-NZ">
              <a:solidFill>
                <a:prstClr val="black">
                  <a:tint val="75000"/>
                </a:prstClr>
              </a:solidFill>
            </a:endParaRPr>
          </a:p>
        </p:txBody>
      </p:sp>
    </p:spTree>
    <p:extLst>
      <p:ext uri="{BB962C8B-B14F-4D97-AF65-F5344CB8AC3E}">
        <p14:creationId xmlns:p14="http://schemas.microsoft.com/office/powerpoint/2010/main" val="14439613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81000"/>
            <a:ext cx="2949178" cy="1333500"/>
          </a:xfrm>
        </p:spPr>
        <p:txBody>
          <a:bodyPr anchor="b"/>
          <a:lstStyle>
            <a:lvl1pPr>
              <a:defRPr sz="2700"/>
            </a:lvl1pPr>
          </a:lstStyle>
          <a:p>
            <a:r>
              <a:rPr lang="en-US" smtClean="0"/>
              <a:t>Click to edit Master title style</a:t>
            </a:r>
            <a:endParaRPr lang="en-US" dirty="0"/>
          </a:p>
        </p:txBody>
      </p:sp>
      <p:sp>
        <p:nvSpPr>
          <p:cNvPr id="3" name="Content Placeholder 2"/>
          <p:cNvSpPr>
            <a:spLocks noGrp="1"/>
          </p:cNvSpPr>
          <p:nvPr>
            <p:ph idx="1"/>
          </p:nvPr>
        </p:nvSpPr>
        <p:spPr>
          <a:xfrm>
            <a:off x="3887391" y="822856"/>
            <a:ext cx="4629150" cy="4061354"/>
          </a:xfrm>
        </p:spPr>
        <p:txBody>
          <a:bodyPr/>
          <a:lstStyle>
            <a:lvl1pPr>
              <a:defRPr sz="2700"/>
            </a:lvl1pPr>
            <a:lvl2pPr>
              <a:defRPr sz="2300"/>
            </a:lvl2pPr>
            <a:lvl3pPr>
              <a:defRPr sz="2000"/>
            </a:lvl3pPr>
            <a:lvl4pPr>
              <a:defRPr sz="1700"/>
            </a:lvl4pPr>
            <a:lvl5pPr>
              <a:defRPr sz="1700"/>
            </a:lvl5pPr>
            <a:lvl6pPr>
              <a:defRPr sz="1700"/>
            </a:lvl6pPr>
            <a:lvl7pPr>
              <a:defRPr sz="1700"/>
            </a:lvl7pPr>
            <a:lvl8pPr>
              <a:defRPr sz="1700"/>
            </a:lvl8pPr>
            <a:lvl9pPr>
              <a:defRPr sz="1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1714578"/>
            <a:ext cx="2949178" cy="3176323"/>
          </a:xfrm>
        </p:spPr>
        <p:txBody>
          <a:bodyPr/>
          <a:lstStyle>
            <a:lvl1pPr marL="0" indent="0">
              <a:buNone/>
              <a:defRPr sz="1300"/>
            </a:lvl1pPr>
            <a:lvl2pPr marL="379815" indent="0">
              <a:buNone/>
              <a:defRPr sz="1200"/>
            </a:lvl2pPr>
            <a:lvl3pPr marL="759630" indent="0">
              <a:buNone/>
              <a:defRPr sz="1000"/>
            </a:lvl3pPr>
            <a:lvl4pPr marL="1139443" indent="0">
              <a:buNone/>
              <a:defRPr sz="800"/>
            </a:lvl4pPr>
            <a:lvl5pPr marL="1519208" indent="0">
              <a:buNone/>
              <a:defRPr sz="800"/>
            </a:lvl5pPr>
            <a:lvl6pPr marL="1898994" indent="0">
              <a:buNone/>
              <a:defRPr sz="800"/>
            </a:lvl6pPr>
            <a:lvl7pPr marL="2278793" indent="0">
              <a:buNone/>
              <a:defRPr sz="800"/>
            </a:lvl7pPr>
            <a:lvl8pPr marL="2658588" indent="0">
              <a:buNone/>
              <a:defRPr sz="800"/>
            </a:lvl8pPr>
            <a:lvl9pPr marL="3038382" indent="0">
              <a:buNone/>
              <a:defRPr sz="8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88A6DAA-783A-419D-B89D-F7794B3EC60C}" type="datetimeFigureOut">
              <a:rPr lang="en-NZ" smtClean="0">
                <a:solidFill>
                  <a:prstClr val="black">
                    <a:tint val="75000"/>
                  </a:prstClr>
                </a:solidFill>
              </a:rPr>
              <a:pPr/>
              <a:t>01/06/17</a:t>
            </a:fld>
            <a:endParaRPr lang="en-NZ">
              <a:solidFill>
                <a:prstClr val="black">
                  <a:tint val="75000"/>
                </a:prstClr>
              </a:solidFill>
            </a:endParaRPr>
          </a:p>
        </p:txBody>
      </p:sp>
      <p:sp>
        <p:nvSpPr>
          <p:cNvPr id="6" name="Footer Placeholder 5"/>
          <p:cNvSpPr>
            <a:spLocks noGrp="1"/>
          </p:cNvSpPr>
          <p:nvPr>
            <p:ph type="ftr" sz="quarter" idx="11"/>
          </p:nvPr>
        </p:nvSpPr>
        <p:spPr/>
        <p:txBody>
          <a:bodyPr/>
          <a:lstStyle/>
          <a:p>
            <a:endParaRPr lang="en-NZ">
              <a:solidFill>
                <a:prstClr val="black">
                  <a:tint val="75000"/>
                </a:prstClr>
              </a:solidFill>
            </a:endParaRPr>
          </a:p>
        </p:txBody>
      </p:sp>
      <p:sp>
        <p:nvSpPr>
          <p:cNvPr id="7" name="Slide Number Placeholder 6"/>
          <p:cNvSpPr>
            <a:spLocks noGrp="1"/>
          </p:cNvSpPr>
          <p:nvPr>
            <p:ph type="sldNum" sz="quarter" idx="12"/>
          </p:nvPr>
        </p:nvSpPr>
        <p:spPr/>
        <p:txBody>
          <a:bodyPr/>
          <a:lstStyle/>
          <a:p>
            <a:fld id="{A94A4AFF-D99B-4928-BAF5-535EA51066DF}" type="slidenum">
              <a:rPr lang="en-NZ" smtClean="0">
                <a:solidFill>
                  <a:prstClr val="black">
                    <a:tint val="75000"/>
                  </a:prstClr>
                </a:solidFill>
              </a:rPr>
              <a:pPr/>
              <a:t>‹#›</a:t>
            </a:fld>
            <a:endParaRPr lang="en-NZ">
              <a:solidFill>
                <a:prstClr val="black">
                  <a:tint val="75000"/>
                </a:prstClr>
              </a:solidFill>
            </a:endParaRPr>
          </a:p>
        </p:txBody>
      </p:sp>
    </p:spTree>
    <p:extLst>
      <p:ext uri="{BB962C8B-B14F-4D97-AF65-F5344CB8AC3E}">
        <p14:creationId xmlns:p14="http://schemas.microsoft.com/office/powerpoint/2010/main" val="127223581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81000"/>
            <a:ext cx="2949178" cy="1333500"/>
          </a:xfrm>
        </p:spPr>
        <p:txBody>
          <a:bodyPr anchor="b"/>
          <a:lstStyle>
            <a:lvl1pPr>
              <a:defRPr sz="27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822856"/>
            <a:ext cx="4629150" cy="4061354"/>
          </a:xfrm>
        </p:spPr>
        <p:txBody>
          <a:bodyPr anchor="t"/>
          <a:lstStyle>
            <a:lvl1pPr marL="0" indent="0">
              <a:buNone/>
              <a:defRPr sz="2700"/>
            </a:lvl1pPr>
            <a:lvl2pPr marL="379815" indent="0">
              <a:buNone/>
              <a:defRPr sz="2300"/>
            </a:lvl2pPr>
            <a:lvl3pPr marL="759630" indent="0">
              <a:buNone/>
              <a:defRPr sz="2000"/>
            </a:lvl3pPr>
            <a:lvl4pPr marL="1139443" indent="0">
              <a:buNone/>
              <a:defRPr sz="1700"/>
            </a:lvl4pPr>
            <a:lvl5pPr marL="1519208" indent="0">
              <a:buNone/>
              <a:defRPr sz="1700"/>
            </a:lvl5pPr>
            <a:lvl6pPr marL="1898994" indent="0">
              <a:buNone/>
              <a:defRPr sz="1700"/>
            </a:lvl6pPr>
            <a:lvl7pPr marL="2278793" indent="0">
              <a:buNone/>
              <a:defRPr sz="1700"/>
            </a:lvl7pPr>
            <a:lvl8pPr marL="2658588" indent="0">
              <a:buNone/>
              <a:defRPr sz="1700"/>
            </a:lvl8pPr>
            <a:lvl9pPr marL="3038382" indent="0">
              <a:buNone/>
              <a:defRPr sz="1700"/>
            </a:lvl9pPr>
          </a:lstStyle>
          <a:p>
            <a:r>
              <a:rPr lang="en-US" smtClean="0"/>
              <a:t>Click icon to add picture</a:t>
            </a:r>
            <a:endParaRPr lang="en-US" dirty="0"/>
          </a:p>
        </p:txBody>
      </p:sp>
      <p:sp>
        <p:nvSpPr>
          <p:cNvPr id="4" name="Text Placeholder 3"/>
          <p:cNvSpPr>
            <a:spLocks noGrp="1"/>
          </p:cNvSpPr>
          <p:nvPr>
            <p:ph type="body" sz="half" idx="2"/>
          </p:nvPr>
        </p:nvSpPr>
        <p:spPr>
          <a:xfrm>
            <a:off x="629841" y="1714578"/>
            <a:ext cx="2949178" cy="3176323"/>
          </a:xfrm>
        </p:spPr>
        <p:txBody>
          <a:bodyPr/>
          <a:lstStyle>
            <a:lvl1pPr marL="0" indent="0">
              <a:buNone/>
              <a:defRPr sz="1300"/>
            </a:lvl1pPr>
            <a:lvl2pPr marL="379815" indent="0">
              <a:buNone/>
              <a:defRPr sz="1200"/>
            </a:lvl2pPr>
            <a:lvl3pPr marL="759630" indent="0">
              <a:buNone/>
              <a:defRPr sz="1000"/>
            </a:lvl3pPr>
            <a:lvl4pPr marL="1139443" indent="0">
              <a:buNone/>
              <a:defRPr sz="800"/>
            </a:lvl4pPr>
            <a:lvl5pPr marL="1519208" indent="0">
              <a:buNone/>
              <a:defRPr sz="800"/>
            </a:lvl5pPr>
            <a:lvl6pPr marL="1898994" indent="0">
              <a:buNone/>
              <a:defRPr sz="800"/>
            </a:lvl6pPr>
            <a:lvl7pPr marL="2278793" indent="0">
              <a:buNone/>
              <a:defRPr sz="800"/>
            </a:lvl7pPr>
            <a:lvl8pPr marL="2658588" indent="0">
              <a:buNone/>
              <a:defRPr sz="800"/>
            </a:lvl8pPr>
            <a:lvl9pPr marL="3038382" indent="0">
              <a:buNone/>
              <a:defRPr sz="8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88A6DAA-783A-419D-B89D-F7794B3EC60C}" type="datetimeFigureOut">
              <a:rPr lang="en-NZ" smtClean="0">
                <a:solidFill>
                  <a:prstClr val="black">
                    <a:tint val="75000"/>
                  </a:prstClr>
                </a:solidFill>
              </a:rPr>
              <a:pPr/>
              <a:t>01/06/17</a:t>
            </a:fld>
            <a:endParaRPr lang="en-NZ">
              <a:solidFill>
                <a:prstClr val="black">
                  <a:tint val="75000"/>
                </a:prstClr>
              </a:solidFill>
            </a:endParaRPr>
          </a:p>
        </p:txBody>
      </p:sp>
      <p:sp>
        <p:nvSpPr>
          <p:cNvPr id="6" name="Footer Placeholder 5"/>
          <p:cNvSpPr>
            <a:spLocks noGrp="1"/>
          </p:cNvSpPr>
          <p:nvPr>
            <p:ph type="ftr" sz="quarter" idx="11"/>
          </p:nvPr>
        </p:nvSpPr>
        <p:spPr/>
        <p:txBody>
          <a:bodyPr/>
          <a:lstStyle/>
          <a:p>
            <a:endParaRPr lang="en-NZ">
              <a:solidFill>
                <a:prstClr val="black">
                  <a:tint val="75000"/>
                </a:prstClr>
              </a:solidFill>
            </a:endParaRPr>
          </a:p>
        </p:txBody>
      </p:sp>
      <p:sp>
        <p:nvSpPr>
          <p:cNvPr id="7" name="Slide Number Placeholder 6"/>
          <p:cNvSpPr>
            <a:spLocks noGrp="1"/>
          </p:cNvSpPr>
          <p:nvPr>
            <p:ph type="sldNum" sz="quarter" idx="12"/>
          </p:nvPr>
        </p:nvSpPr>
        <p:spPr/>
        <p:txBody>
          <a:bodyPr/>
          <a:lstStyle/>
          <a:p>
            <a:fld id="{A94A4AFF-D99B-4928-BAF5-535EA51066DF}" type="slidenum">
              <a:rPr lang="en-NZ" smtClean="0">
                <a:solidFill>
                  <a:prstClr val="black">
                    <a:tint val="75000"/>
                  </a:prstClr>
                </a:solidFill>
              </a:rPr>
              <a:pPr/>
              <a:t>‹#›</a:t>
            </a:fld>
            <a:endParaRPr lang="en-NZ">
              <a:solidFill>
                <a:prstClr val="black">
                  <a:tint val="75000"/>
                </a:prstClr>
              </a:solidFill>
            </a:endParaRPr>
          </a:p>
        </p:txBody>
      </p:sp>
    </p:spTree>
    <p:extLst>
      <p:ext uri="{BB962C8B-B14F-4D97-AF65-F5344CB8AC3E}">
        <p14:creationId xmlns:p14="http://schemas.microsoft.com/office/powerpoint/2010/main" val="295800985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88A6DAA-783A-419D-B89D-F7794B3EC60C}" type="datetimeFigureOut">
              <a:rPr lang="en-NZ" smtClean="0">
                <a:solidFill>
                  <a:prstClr val="black">
                    <a:tint val="75000"/>
                  </a:prstClr>
                </a:solidFill>
              </a:rPr>
              <a:pPr/>
              <a:t>01/06/17</a:t>
            </a:fld>
            <a:endParaRPr lang="en-NZ">
              <a:solidFill>
                <a:prstClr val="black">
                  <a:tint val="75000"/>
                </a:prstClr>
              </a:solidFill>
            </a:endParaRPr>
          </a:p>
        </p:txBody>
      </p:sp>
      <p:sp>
        <p:nvSpPr>
          <p:cNvPr id="5" name="Footer Placeholder 4"/>
          <p:cNvSpPr>
            <a:spLocks noGrp="1"/>
          </p:cNvSpPr>
          <p:nvPr>
            <p:ph type="ftr" sz="quarter" idx="11"/>
          </p:nvPr>
        </p:nvSpPr>
        <p:spPr/>
        <p:txBody>
          <a:bodyPr/>
          <a:lstStyle/>
          <a:p>
            <a:endParaRPr lang="en-NZ">
              <a:solidFill>
                <a:prstClr val="black">
                  <a:tint val="75000"/>
                </a:prstClr>
              </a:solidFill>
            </a:endParaRPr>
          </a:p>
        </p:txBody>
      </p:sp>
      <p:sp>
        <p:nvSpPr>
          <p:cNvPr id="6" name="Slide Number Placeholder 5"/>
          <p:cNvSpPr>
            <a:spLocks noGrp="1"/>
          </p:cNvSpPr>
          <p:nvPr>
            <p:ph type="sldNum" sz="quarter" idx="12"/>
          </p:nvPr>
        </p:nvSpPr>
        <p:spPr/>
        <p:txBody>
          <a:bodyPr/>
          <a:lstStyle/>
          <a:p>
            <a:fld id="{A94A4AFF-D99B-4928-BAF5-535EA51066DF}" type="slidenum">
              <a:rPr lang="en-NZ" smtClean="0">
                <a:solidFill>
                  <a:prstClr val="black">
                    <a:tint val="75000"/>
                  </a:prstClr>
                </a:solidFill>
              </a:rPr>
              <a:pPr/>
              <a:t>‹#›</a:t>
            </a:fld>
            <a:endParaRPr lang="en-NZ">
              <a:solidFill>
                <a:prstClr val="black">
                  <a:tint val="75000"/>
                </a:prstClr>
              </a:solidFill>
            </a:endParaRPr>
          </a:p>
        </p:txBody>
      </p:sp>
    </p:spTree>
    <p:extLst>
      <p:ext uri="{BB962C8B-B14F-4D97-AF65-F5344CB8AC3E}">
        <p14:creationId xmlns:p14="http://schemas.microsoft.com/office/powerpoint/2010/main" val="229967582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742" y="304272"/>
            <a:ext cx="1971675" cy="484319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8" y="304272"/>
            <a:ext cx="5800725" cy="484319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88A6DAA-783A-419D-B89D-F7794B3EC60C}" type="datetimeFigureOut">
              <a:rPr lang="en-NZ" smtClean="0">
                <a:solidFill>
                  <a:prstClr val="black">
                    <a:tint val="75000"/>
                  </a:prstClr>
                </a:solidFill>
              </a:rPr>
              <a:pPr/>
              <a:t>01/06/17</a:t>
            </a:fld>
            <a:endParaRPr lang="en-NZ">
              <a:solidFill>
                <a:prstClr val="black">
                  <a:tint val="75000"/>
                </a:prstClr>
              </a:solidFill>
            </a:endParaRPr>
          </a:p>
        </p:txBody>
      </p:sp>
      <p:sp>
        <p:nvSpPr>
          <p:cNvPr id="5" name="Footer Placeholder 4"/>
          <p:cNvSpPr>
            <a:spLocks noGrp="1"/>
          </p:cNvSpPr>
          <p:nvPr>
            <p:ph type="ftr" sz="quarter" idx="11"/>
          </p:nvPr>
        </p:nvSpPr>
        <p:spPr/>
        <p:txBody>
          <a:bodyPr/>
          <a:lstStyle/>
          <a:p>
            <a:endParaRPr lang="en-NZ">
              <a:solidFill>
                <a:prstClr val="black">
                  <a:tint val="75000"/>
                </a:prstClr>
              </a:solidFill>
            </a:endParaRPr>
          </a:p>
        </p:txBody>
      </p:sp>
      <p:sp>
        <p:nvSpPr>
          <p:cNvPr id="6" name="Slide Number Placeholder 5"/>
          <p:cNvSpPr>
            <a:spLocks noGrp="1"/>
          </p:cNvSpPr>
          <p:nvPr>
            <p:ph type="sldNum" sz="quarter" idx="12"/>
          </p:nvPr>
        </p:nvSpPr>
        <p:spPr/>
        <p:txBody>
          <a:bodyPr/>
          <a:lstStyle/>
          <a:p>
            <a:fld id="{A94A4AFF-D99B-4928-BAF5-535EA51066DF}" type="slidenum">
              <a:rPr lang="en-NZ" smtClean="0">
                <a:solidFill>
                  <a:prstClr val="black">
                    <a:tint val="75000"/>
                  </a:prstClr>
                </a:solidFill>
              </a:rPr>
              <a:pPr/>
              <a:t>‹#›</a:t>
            </a:fld>
            <a:endParaRPr lang="en-NZ">
              <a:solidFill>
                <a:prstClr val="black">
                  <a:tint val="75000"/>
                </a:prstClr>
              </a:solidFill>
            </a:endParaRPr>
          </a:p>
        </p:txBody>
      </p:sp>
    </p:spTree>
    <p:extLst>
      <p:ext uri="{BB962C8B-B14F-4D97-AF65-F5344CB8AC3E}">
        <p14:creationId xmlns:p14="http://schemas.microsoft.com/office/powerpoint/2010/main" val="8749583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1771650"/>
            <a:ext cx="7772400" cy="553998"/>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3200402"/>
            <a:ext cx="6400800" cy="307777"/>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latin typeface="Calibri"/>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latin typeface="Calibri"/>
              </a:rPr>
              <a:pPr/>
              <a:t>01/06/17</a:t>
            </a:fld>
            <a:endParaRPr lang="en-US">
              <a:solidFill>
                <a:prstClr val="black">
                  <a:tint val="75000"/>
                </a:prstClr>
              </a:solidFill>
              <a:latin typeface="Calibri"/>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latin typeface="Calibri"/>
              </a:rPr>
              <a:pPr/>
              <a:t>‹#›</a:t>
            </a:fld>
            <a:endParaRPr>
              <a:solidFill>
                <a:prstClr val="black">
                  <a:tint val="75000"/>
                </a:prstClr>
              </a:solidFill>
              <a:latin typeface="Calibri"/>
            </a:endParaRPr>
          </a:p>
        </p:txBody>
      </p:sp>
    </p:spTree>
    <p:extLst>
      <p:ext uri="{BB962C8B-B14F-4D97-AF65-F5344CB8AC3E}">
        <p14:creationId xmlns:p14="http://schemas.microsoft.com/office/powerpoint/2010/main" val="274390581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404091" y="304396"/>
            <a:ext cx="8335818" cy="461665"/>
          </a:xfrm>
        </p:spPr>
        <p:txBody>
          <a:bodyPr lIns="0" tIns="0" rIns="0" bIns="0"/>
          <a:lstStyle>
            <a:lvl1pPr>
              <a:defRPr sz="3000" b="0" i="0">
                <a:solidFill>
                  <a:srgbClr val="5A2A82"/>
                </a:solidFill>
                <a:latin typeface="HelveticaNeueLTStd-Md"/>
                <a:cs typeface="HelveticaNeueLTStd-Md"/>
              </a:defRPr>
            </a:lvl1pPr>
          </a:lstStyle>
          <a:p>
            <a:endParaRPr/>
          </a:p>
        </p:txBody>
      </p:sp>
      <p:sp>
        <p:nvSpPr>
          <p:cNvPr id="3" name="Holder 3"/>
          <p:cNvSpPr>
            <a:spLocks noGrp="1"/>
          </p:cNvSpPr>
          <p:nvPr>
            <p:ph type="body" idx="1"/>
          </p:nvPr>
        </p:nvSpPr>
        <p:spPr>
          <a:xfrm>
            <a:off x="1119909" y="1035932"/>
            <a:ext cx="6904182" cy="261610"/>
          </a:xfrm>
        </p:spPr>
        <p:txBody>
          <a:bodyPr lIns="0" tIns="0" rIns="0" bIns="0"/>
          <a:lstStyle>
            <a:lvl1pPr>
              <a:defRPr sz="1700" b="1" i="0">
                <a:solidFill>
                  <a:srgbClr val="888D8F"/>
                </a:solidFill>
                <a:latin typeface="HelveticaNeueLTStd-Bd"/>
                <a:cs typeface="HelveticaNeueLTStd-Bd"/>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latin typeface="Calibri"/>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latin typeface="Calibri"/>
              </a:rPr>
              <a:pPr/>
              <a:t>01/06/17</a:t>
            </a:fld>
            <a:endParaRPr lang="en-US">
              <a:solidFill>
                <a:prstClr val="black">
                  <a:tint val="75000"/>
                </a:prstClr>
              </a:solidFill>
              <a:latin typeface="Calibri"/>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latin typeface="Calibri"/>
              </a:rPr>
              <a:pPr/>
              <a:t>‹#›</a:t>
            </a:fld>
            <a:endParaRPr>
              <a:solidFill>
                <a:prstClr val="black">
                  <a:tint val="75000"/>
                </a:prstClr>
              </a:solidFill>
              <a:latin typeface="Calibri"/>
            </a:endParaRPr>
          </a:p>
        </p:txBody>
      </p:sp>
    </p:spTree>
    <p:extLst>
      <p:ext uri="{BB962C8B-B14F-4D97-AF65-F5344CB8AC3E}">
        <p14:creationId xmlns:p14="http://schemas.microsoft.com/office/powerpoint/2010/main" val="278598272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404091" y="304396"/>
            <a:ext cx="8335818" cy="461665"/>
          </a:xfrm>
        </p:spPr>
        <p:txBody>
          <a:bodyPr lIns="0" tIns="0" rIns="0" bIns="0"/>
          <a:lstStyle>
            <a:lvl1pPr>
              <a:defRPr sz="3000" b="0" i="0">
                <a:solidFill>
                  <a:srgbClr val="5A2A82"/>
                </a:solidFill>
                <a:latin typeface="HelveticaNeueLTStd-Md"/>
                <a:cs typeface="HelveticaNeueLTStd-Md"/>
              </a:defRPr>
            </a:lvl1pPr>
          </a:lstStyle>
          <a:p>
            <a:endParaRPr/>
          </a:p>
        </p:txBody>
      </p:sp>
      <p:sp>
        <p:nvSpPr>
          <p:cNvPr id="3" name="Holder 3"/>
          <p:cNvSpPr>
            <a:spLocks noGrp="1"/>
          </p:cNvSpPr>
          <p:nvPr>
            <p:ph sz="half" idx="2"/>
          </p:nvPr>
        </p:nvSpPr>
        <p:spPr>
          <a:xfrm>
            <a:off x="457200" y="1314452"/>
            <a:ext cx="3977640" cy="307777"/>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314452"/>
            <a:ext cx="3977640" cy="307777"/>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latin typeface="Calibri"/>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latin typeface="Calibri"/>
              </a:rPr>
              <a:pPr/>
              <a:t>01/06/17</a:t>
            </a:fld>
            <a:endParaRPr lang="en-US">
              <a:solidFill>
                <a:prstClr val="black">
                  <a:tint val="75000"/>
                </a:prstClr>
              </a:solidFill>
              <a:latin typeface="Calibri"/>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latin typeface="Calibri"/>
              </a:rPr>
              <a:pPr/>
              <a:t>‹#›</a:t>
            </a:fld>
            <a:endParaRPr>
              <a:solidFill>
                <a:prstClr val="black">
                  <a:tint val="75000"/>
                </a:prstClr>
              </a:solidFill>
              <a:latin typeface="Calibri"/>
            </a:endParaRPr>
          </a:p>
        </p:txBody>
      </p:sp>
    </p:spTree>
    <p:extLst>
      <p:ext uri="{BB962C8B-B14F-4D97-AF65-F5344CB8AC3E}">
        <p14:creationId xmlns:p14="http://schemas.microsoft.com/office/powerpoint/2010/main" val="5782975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2102329"/>
            <a:ext cx="4046682" cy="3181537"/>
          </a:xfrm>
          <a:custGeom>
            <a:avLst/>
            <a:gdLst/>
            <a:ahLst/>
            <a:cxnLst/>
            <a:rect l="l" t="t" r="r" b="b"/>
            <a:pathLst>
              <a:path w="4451350" h="4326890">
                <a:moveTo>
                  <a:pt x="0" y="3784201"/>
                </a:moveTo>
                <a:lnTo>
                  <a:pt x="270177" y="3971978"/>
                </a:lnTo>
                <a:lnTo>
                  <a:pt x="533450" y="4119700"/>
                </a:lnTo>
                <a:lnTo>
                  <a:pt x="789751" y="4226994"/>
                </a:lnTo>
                <a:lnTo>
                  <a:pt x="1041711" y="4295360"/>
                </a:lnTo>
                <a:lnTo>
                  <a:pt x="1291958" y="4326297"/>
                </a:lnTo>
                <a:lnTo>
                  <a:pt x="1543123" y="4321305"/>
                </a:lnTo>
                <a:lnTo>
                  <a:pt x="1797835" y="4281884"/>
                </a:lnTo>
                <a:lnTo>
                  <a:pt x="2058724" y="4209534"/>
                </a:lnTo>
                <a:lnTo>
                  <a:pt x="2328420" y="4105754"/>
                </a:lnTo>
                <a:lnTo>
                  <a:pt x="2609672" y="3971978"/>
                </a:lnTo>
                <a:lnTo>
                  <a:pt x="2904749" y="3809905"/>
                </a:lnTo>
                <a:lnTo>
                  <a:pt x="3216641" y="3620835"/>
                </a:lnTo>
                <a:lnTo>
                  <a:pt x="3547859" y="3406335"/>
                </a:lnTo>
                <a:lnTo>
                  <a:pt x="3901031" y="3167905"/>
                </a:lnTo>
                <a:lnTo>
                  <a:pt x="4278787" y="2907043"/>
                </a:lnTo>
                <a:lnTo>
                  <a:pt x="4320088" y="2877397"/>
                </a:lnTo>
                <a:lnTo>
                  <a:pt x="4355387" y="2846768"/>
                </a:lnTo>
                <a:lnTo>
                  <a:pt x="4384865" y="2815482"/>
                </a:lnTo>
                <a:lnTo>
                  <a:pt x="4408702" y="2783863"/>
                </a:lnTo>
                <a:lnTo>
                  <a:pt x="4440173" y="2720920"/>
                </a:lnTo>
                <a:lnTo>
                  <a:pt x="4451242" y="2660535"/>
                </a:lnTo>
                <a:lnTo>
                  <a:pt x="4449575" y="2632113"/>
                </a:lnTo>
                <a:lnTo>
                  <a:pt x="4446832" y="2620301"/>
                </a:lnTo>
                <a:lnTo>
                  <a:pt x="3354943" y="2620301"/>
                </a:lnTo>
                <a:lnTo>
                  <a:pt x="3195774" y="2611387"/>
                </a:lnTo>
                <a:lnTo>
                  <a:pt x="3033520" y="2586102"/>
                </a:lnTo>
                <a:lnTo>
                  <a:pt x="2866311" y="2542222"/>
                </a:lnTo>
                <a:lnTo>
                  <a:pt x="2692279" y="2477521"/>
                </a:lnTo>
                <a:lnTo>
                  <a:pt x="2509555" y="2389774"/>
                </a:lnTo>
                <a:lnTo>
                  <a:pt x="2316269" y="2276755"/>
                </a:lnTo>
                <a:lnTo>
                  <a:pt x="2110553" y="2136239"/>
                </a:lnTo>
                <a:lnTo>
                  <a:pt x="1890538" y="1966001"/>
                </a:lnTo>
                <a:lnTo>
                  <a:pt x="1654354" y="1763815"/>
                </a:lnTo>
                <a:lnTo>
                  <a:pt x="1400132" y="1527456"/>
                </a:lnTo>
                <a:lnTo>
                  <a:pt x="1126004" y="1254698"/>
                </a:lnTo>
                <a:lnTo>
                  <a:pt x="830100" y="943315"/>
                </a:lnTo>
                <a:lnTo>
                  <a:pt x="510552" y="591084"/>
                </a:lnTo>
                <a:lnTo>
                  <a:pt x="165490" y="195777"/>
                </a:lnTo>
                <a:lnTo>
                  <a:pt x="0" y="0"/>
                </a:lnTo>
                <a:lnTo>
                  <a:pt x="0" y="3784201"/>
                </a:lnTo>
              </a:path>
              <a:path w="4451350" h="4326890">
                <a:moveTo>
                  <a:pt x="4250998" y="2487774"/>
                </a:moveTo>
                <a:lnTo>
                  <a:pt x="4211840" y="2490067"/>
                </a:lnTo>
                <a:lnTo>
                  <a:pt x="4169923" y="2497214"/>
                </a:lnTo>
                <a:lnTo>
                  <a:pt x="3998145" y="2536769"/>
                </a:lnTo>
                <a:lnTo>
                  <a:pt x="3832627" y="2571080"/>
                </a:lnTo>
                <a:lnTo>
                  <a:pt x="3671500" y="2597922"/>
                </a:lnTo>
                <a:lnTo>
                  <a:pt x="3512895" y="2615072"/>
                </a:lnTo>
                <a:lnTo>
                  <a:pt x="3354943" y="2620301"/>
                </a:lnTo>
                <a:lnTo>
                  <a:pt x="4446832" y="2620301"/>
                </a:lnTo>
                <a:lnTo>
                  <a:pt x="4432743" y="2580429"/>
                </a:lnTo>
                <a:lnTo>
                  <a:pt x="4399111" y="2537788"/>
                </a:lnTo>
                <a:lnTo>
                  <a:pt x="4350123" y="2506784"/>
                </a:lnTo>
                <a:lnTo>
                  <a:pt x="4287218" y="2490013"/>
                </a:lnTo>
                <a:lnTo>
                  <a:pt x="4250998" y="2487774"/>
                </a:lnTo>
              </a:path>
            </a:pathLst>
          </a:custGeom>
          <a:solidFill>
            <a:srgbClr val="F1F2F2"/>
          </a:solidFill>
        </p:spPr>
        <p:txBody>
          <a:bodyPr wrap="square" lIns="0" tIns="0" rIns="0" bIns="0" rtlCol="0"/>
          <a:lstStyle/>
          <a:p>
            <a:pPr defTabSz="761190" fontAlgn="auto">
              <a:spcBef>
                <a:spcPts val="0"/>
              </a:spcBef>
              <a:spcAft>
                <a:spcPts val="0"/>
              </a:spcAft>
            </a:pPr>
            <a:endParaRPr sz="1500">
              <a:solidFill>
                <a:prstClr val="black"/>
              </a:solidFill>
              <a:latin typeface="Calibri"/>
            </a:endParaRPr>
          </a:p>
        </p:txBody>
      </p:sp>
      <p:sp>
        <p:nvSpPr>
          <p:cNvPr id="17" name="bk object 17"/>
          <p:cNvSpPr/>
          <p:nvPr/>
        </p:nvSpPr>
        <p:spPr>
          <a:xfrm>
            <a:off x="0" y="323577"/>
            <a:ext cx="9144000" cy="4960004"/>
          </a:xfrm>
          <a:custGeom>
            <a:avLst/>
            <a:gdLst/>
            <a:ahLst/>
            <a:cxnLst/>
            <a:rect l="l" t="t" r="r" b="b"/>
            <a:pathLst>
              <a:path w="10058400" h="6745605">
                <a:moveTo>
                  <a:pt x="5239188" y="1706227"/>
                </a:moveTo>
                <a:lnTo>
                  <a:pt x="683533" y="1706227"/>
                </a:lnTo>
                <a:lnTo>
                  <a:pt x="842688" y="1715165"/>
                </a:lnTo>
                <a:lnTo>
                  <a:pt x="1004942" y="1740463"/>
                </a:lnTo>
                <a:lnTo>
                  <a:pt x="1172160" y="1784350"/>
                </a:lnTo>
                <a:lnTo>
                  <a:pt x="1346210" y="1849053"/>
                </a:lnTo>
                <a:lnTo>
                  <a:pt x="1528960" y="1936800"/>
                </a:lnTo>
                <a:lnTo>
                  <a:pt x="1722277" y="2049819"/>
                </a:lnTo>
                <a:lnTo>
                  <a:pt x="1928028" y="2190337"/>
                </a:lnTo>
                <a:lnTo>
                  <a:pt x="2148080" y="2360581"/>
                </a:lnTo>
                <a:lnTo>
                  <a:pt x="2384302" y="2562780"/>
                </a:lnTo>
                <a:lnTo>
                  <a:pt x="2638561" y="2799162"/>
                </a:lnTo>
                <a:lnTo>
                  <a:pt x="2912723" y="3071953"/>
                </a:lnTo>
                <a:lnTo>
                  <a:pt x="3208656" y="3383381"/>
                </a:lnTo>
                <a:lnTo>
                  <a:pt x="3528228" y="3735675"/>
                </a:lnTo>
                <a:lnTo>
                  <a:pt x="3873307" y="4131061"/>
                </a:lnTo>
                <a:lnTo>
                  <a:pt x="4245758" y="4571768"/>
                </a:lnTo>
                <a:lnTo>
                  <a:pt x="4606068" y="4993555"/>
                </a:lnTo>
                <a:lnTo>
                  <a:pt x="4943610" y="5365915"/>
                </a:lnTo>
                <a:lnTo>
                  <a:pt x="5261015" y="5690348"/>
                </a:lnTo>
                <a:lnTo>
                  <a:pt x="5560917" y="5968354"/>
                </a:lnTo>
                <a:lnTo>
                  <a:pt x="5845946" y="6201432"/>
                </a:lnTo>
                <a:lnTo>
                  <a:pt x="6118737" y="6391082"/>
                </a:lnTo>
                <a:lnTo>
                  <a:pt x="6381921" y="6538805"/>
                </a:lnTo>
                <a:lnTo>
                  <a:pt x="6638132" y="6646099"/>
                </a:lnTo>
                <a:lnTo>
                  <a:pt x="6890000" y="6714464"/>
                </a:lnTo>
                <a:lnTo>
                  <a:pt x="7140160" y="6745401"/>
                </a:lnTo>
                <a:lnTo>
                  <a:pt x="7391242" y="6740409"/>
                </a:lnTo>
                <a:lnTo>
                  <a:pt x="7645880" y="6700988"/>
                </a:lnTo>
                <a:lnTo>
                  <a:pt x="7906707" y="6628638"/>
                </a:lnTo>
                <a:lnTo>
                  <a:pt x="8176354" y="6524858"/>
                </a:lnTo>
                <a:lnTo>
                  <a:pt x="8457575" y="6391082"/>
                </a:lnTo>
                <a:lnTo>
                  <a:pt x="8752640" y="6229009"/>
                </a:lnTo>
                <a:lnTo>
                  <a:pt x="9064543" y="6039940"/>
                </a:lnTo>
                <a:lnTo>
                  <a:pt x="9395798" y="5825440"/>
                </a:lnTo>
                <a:lnTo>
                  <a:pt x="9749034" y="5587009"/>
                </a:lnTo>
                <a:lnTo>
                  <a:pt x="10058400" y="5373430"/>
                </a:lnTo>
                <a:lnTo>
                  <a:pt x="10058400" y="5039406"/>
                </a:lnTo>
                <a:lnTo>
                  <a:pt x="9202641" y="5039406"/>
                </a:lnTo>
                <a:lnTo>
                  <a:pt x="9043494" y="5030491"/>
                </a:lnTo>
                <a:lnTo>
                  <a:pt x="8881254" y="5005206"/>
                </a:lnTo>
                <a:lnTo>
                  <a:pt x="8714052" y="4961326"/>
                </a:lnTo>
                <a:lnTo>
                  <a:pt x="8540023" y="4896625"/>
                </a:lnTo>
                <a:lnTo>
                  <a:pt x="8357299" y="4808878"/>
                </a:lnTo>
                <a:lnTo>
                  <a:pt x="8164014" y="4695860"/>
                </a:lnTo>
                <a:lnTo>
                  <a:pt x="7958300" y="4555344"/>
                </a:lnTo>
                <a:lnTo>
                  <a:pt x="7738292" y="4385106"/>
                </a:lnTo>
                <a:lnTo>
                  <a:pt x="7502121" y="4182919"/>
                </a:lnTo>
                <a:lnTo>
                  <a:pt x="7247922" y="3946560"/>
                </a:lnTo>
                <a:lnTo>
                  <a:pt x="6973827" y="3673802"/>
                </a:lnTo>
                <a:lnTo>
                  <a:pt x="6677971" y="3362420"/>
                </a:lnTo>
                <a:lnTo>
                  <a:pt x="6358485" y="3010188"/>
                </a:lnTo>
                <a:lnTo>
                  <a:pt x="6013503" y="2614881"/>
                </a:lnTo>
                <a:lnTo>
                  <a:pt x="5641158" y="2174274"/>
                </a:lnTo>
                <a:lnTo>
                  <a:pt x="5280203" y="1751487"/>
                </a:lnTo>
                <a:lnTo>
                  <a:pt x="5239188" y="1706227"/>
                </a:lnTo>
              </a:path>
              <a:path w="10058400" h="6745605">
                <a:moveTo>
                  <a:pt x="10058400" y="4909313"/>
                </a:moveTo>
                <a:lnTo>
                  <a:pt x="10017298" y="4916319"/>
                </a:lnTo>
                <a:lnTo>
                  <a:pt x="9845621" y="4955873"/>
                </a:lnTo>
                <a:lnTo>
                  <a:pt x="9680183" y="4990184"/>
                </a:lnTo>
                <a:lnTo>
                  <a:pt x="9519118" y="5017027"/>
                </a:lnTo>
                <a:lnTo>
                  <a:pt x="9360560" y="5034176"/>
                </a:lnTo>
                <a:lnTo>
                  <a:pt x="9202641" y="5039406"/>
                </a:lnTo>
                <a:lnTo>
                  <a:pt x="10058400" y="5039406"/>
                </a:lnTo>
                <a:lnTo>
                  <a:pt x="10058400" y="4909313"/>
                </a:lnTo>
              </a:path>
              <a:path w="10058400" h="6745605">
                <a:moveTo>
                  <a:pt x="2741121" y="0"/>
                </a:moveTo>
                <a:lnTo>
                  <a:pt x="2489326" y="5876"/>
                </a:lnTo>
                <a:lnTo>
                  <a:pt x="2233894" y="46312"/>
                </a:lnTo>
                <a:lnTo>
                  <a:pt x="1972179" y="119796"/>
                </a:lnTo>
                <a:lnTo>
                  <a:pt x="1701536" y="224819"/>
                </a:lnTo>
                <a:lnTo>
                  <a:pt x="1419318" y="359869"/>
                </a:lnTo>
                <a:lnTo>
                  <a:pt x="1122879" y="523437"/>
                </a:lnTo>
                <a:lnTo>
                  <a:pt x="809573" y="714011"/>
                </a:lnTo>
                <a:lnTo>
                  <a:pt x="476754" y="930082"/>
                </a:lnTo>
                <a:lnTo>
                  <a:pt x="121777" y="1170138"/>
                </a:lnTo>
                <a:lnTo>
                  <a:pt x="0" y="1254320"/>
                </a:lnTo>
                <a:lnTo>
                  <a:pt x="0" y="1798849"/>
                </a:lnTo>
                <a:lnTo>
                  <a:pt x="40535" y="1789534"/>
                </a:lnTo>
                <a:lnTo>
                  <a:pt x="205975" y="1755304"/>
                </a:lnTo>
                <a:lnTo>
                  <a:pt x="367043" y="1728525"/>
                </a:lnTo>
                <a:lnTo>
                  <a:pt x="525607" y="1711423"/>
                </a:lnTo>
                <a:lnTo>
                  <a:pt x="683533" y="1706227"/>
                </a:lnTo>
                <a:lnTo>
                  <a:pt x="5239188" y="1706227"/>
                </a:lnTo>
                <a:lnTo>
                  <a:pt x="4942071" y="1378363"/>
                </a:lnTo>
                <a:lnTo>
                  <a:pt x="4624115" y="1053392"/>
                </a:lnTo>
                <a:lnTo>
                  <a:pt x="4323691" y="775063"/>
                </a:lnTo>
                <a:lnTo>
                  <a:pt x="4038152" y="541866"/>
                </a:lnTo>
                <a:lnTo>
                  <a:pt x="3764851" y="352292"/>
                </a:lnTo>
                <a:lnTo>
                  <a:pt x="3501144" y="204828"/>
                </a:lnTo>
                <a:lnTo>
                  <a:pt x="3244384" y="97965"/>
                </a:lnTo>
                <a:lnTo>
                  <a:pt x="2991925" y="30192"/>
                </a:lnTo>
                <a:lnTo>
                  <a:pt x="2741121" y="0"/>
                </a:lnTo>
              </a:path>
            </a:pathLst>
          </a:custGeom>
          <a:solidFill>
            <a:srgbClr val="F1F2F2"/>
          </a:solidFill>
        </p:spPr>
        <p:txBody>
          <a:bodyPr wrap="square" lIns="0" tIns="0" rIns="0" bIns="0" rtlCol="0"/>
          <a:lstStyle/>
          <a:p>
            <a:pPr defTabSz="761190" fontAlgn="auto">
              <a:spcBef>
                <a:spcPts val="0"/>
              </a:spcBef>
              <a:spcAft>
                <a:spcPts val="0"/>
              </a:spcAft>
            </a:pPr>
            <a:endParaRPr sz="1500">
              <a:solidFill>
                <a:prstClr val="black"/>
              </a:solidFill>
              <a:latin typeface="Calibri"/>
            </a:endParaRPr>
          </a:p>
        </p:txBody>
      </p:sp>
      <p:sp>
        <p:nvSpPr>
          <p:cNvPr id="18" name="bk object 18"/>
          <p:cNvSpPr/>
          <p:nvPr/>
        </p:nvSpPr>
        <p:spPr>
          <a:xfrm>
            <a:off x="5051034" y="323577"/>
            <a:ext cx="4093441" cy="3232897"/>
          </a:xfrm>
          <a:custGeom>
            <a:avLst/>
            <a:gdLst/>
            <a:ahLst/>
            <a:cxnLst/>
            <a:rect l="l" t="t" r="r" b="b"/>
            <a:pathLst>
              <a:path w="4502784" h="4396740">
                <a:moveTo>
                  <a:pt x="4502290" y="1706227"/>
                </a:moveTo>
                <a:lnTo>
                  <a:pt x="1089299" y="1706227"/>
                </a:lnTo>
                <a:lnTo>
                  <a:pt x="1248498" y="1715165"/>
                </a:lnTo>
                <a:lnTo>
                  <a:pt x="1410779" y="1740463"/>
                </a:lnTo>
                <a:lnTo>
                  <a:pt x="1578009" y="1784350"/>
                </a:lnTo>
                <a:lnTo>
                  <a:pt x="1752056" y="1849053"/>
                </a:lnTo>
                <a:lnTo>
                  <a:pt x="1934787" y="1936800"/>
                </a:lnTo>
                <a:lnTo>
                  <a:pt x="2128067" y="2049819"/>
                </a:lnTo>
                <a:lnTo>
                  <a:pt x="2333763" y="2190337"/>
                </a:lnTo>
                <a:lnTo>
                  <a:pt x="2553743" y="2360581"/>
                </a:lnTo>
                <a:lnTo>
                  <a:pt x="2789874" y="2562780"/>
                </a:lnTo>
                <a:lnTo>
                  <a:pt x="3044021" y="2799162"/>
                </a:lnTo>
                <a:lnTo>
                  <a:pt x="3318052" y="3071953"/>
                </a:lnTo>
                <a:lnTo>
                  <a:pt x="3613834" y="3383381"/>
                </a:lnTo>
                <a:lnTo>
                  <a:pt x="3933234" y="3735675"/>
                </a:lnTo>
                <a:lnTo>
                  <a:pt x="4278117" y="4131061"/>
                </a:lnTo>
                <a:lnTo>
                  <a:pt x="4502290" y="4396471"/>
                </a:lnTo>
                <a:lnTo>
                  <a:pt x="4502290" y="1706227"/>
                </a:lnTo>
                <a:close/>
              </a:path>
              <a:path w="4502784" h="4396740">
                <a:moveTo>
                  <a:pt x="3146752" y="0"/>
                </a:moveTo>
                <a:lnTo>
                  <a:pt x="2895049" y="5876"/>
                </a:lnTo>
                <a:lnTo>
                  <a:pt x="2639723" y="46312"/>
                </a:lnTo>
                <a:lnTo>
                  <a:pt x="2378126" y="119796"/>
                </a:lnTo>
                <a:lnTo>
                  <a:pt x="2107609" y="224819"/>
                </a:lnTo>
                <a:lnTo>
                  <a:pt x="1825522" y="359869"/>
                </a:lnTo>
                <a:lnTo>
                  <a:pt x="1529218" y="523437"/>
                </a:lnTo>
                <a:lnTo>
                  <a:pt x="1216047" y="714011"/>
                </a:lnTo>
                <a:lnTo>
                  <a:pt x="883362" y="930082"/>
                </a:lnTo>
                <a:lnTo>
                  <a:pt x="528512" y="1170138"/>
                </a:lnTo>
                <a:lnTo>
                  <a:pt x="148849" y="1432671"/>
                </a:lnTo>
                <a:lnTo>
                  <a:pt x="109700" y="1460854"/>
                </a:lnTo>
                <a:lnTo>
                  <a:pt x="76967" y="1490032"/>
                </a:lnTo>
                <a:lnTo>
                  <a:pt x="50378" y="1519891"/>
                </a:lnTo>
                <a:lnTo>
                  <a:pt x="14537" y="1580404"/>
                </a:lnTo>
                <a:lnTo>
                  <a:pt x="0" y="1639893"/>
                </a:lnTo>
                <a:lnTo>
                  <a:pt x="38" y="1668473"/>
                </a:lnTo>
                <a:lnTo>
                  <a:pt x="13367" y="1721740"/>
                </a:lnTo>
                <a:lnTo>
                  <a:pt x="42549" y="1767734"/>
                </a:lnTo>
                <a:lnTo>
                  <a:pt x="85404" y="1803956"/>
                </a:lnTo>
                <a:lnTo>
                  <a:pt x="139753" y="1827905"/>
                </a:lnTo>
                <a:lnTo>
                  <a:pt x="203415" y="1837082"/>
                </a:lnTo>
                <a:lnTo>
                  <a:pt x="238057" y="1835350"/>
                </a:lnTo>
                <a:lnTo>
                  <a:pt x="274211" y="1828987"/>
                </a:lnTo>
                <a:lnTo>
                  <a:pt x="445997" y="1789534"/>
                </a:lnTo>
                <a:lnTo>
                  <a:pt x="611532" y="1755304"/>
                </a:lnTo>
                <a:lnTo>
                  <a:pt x="772683" y="1728525"/>
                </a:lnTo>
                <a:lnTo>
                  <a:pt x="931317" y="1711423"/>
                </a:lnTo>
                <a:lnTo>
                  <a:pt x="1089299" y="1706227"/>
                </a:lnTo>
                <a:lnTo>
                  <a:pt x="4502290" y="1706227"/>
                </a:lnTo>
                <a:lnTo>
                  <a:pt x="4502290" y="589762"/>
                </a:lnTo>
                <a:lnTo>
                  <a:pt x="4443634" y="541866"/>
                </a:lnTo>
                <a:lnTo>
                  <a:pt x="4170313" y="352292"/>
                </a:lnTo>
                <a:lnTo>
                  <a:pt x="3906613" y="204828"/>
                </a:lnTo>
                <a:lnTo>
                  <a:pt x="3649885" y="97965"/>
                </a:lnTo>
                <a:lnTo>
                  <a:pt x="3397481" y="30192"/>
                </a:lnTo>
                <a:lnTo>
                  <a:pt x="3146752" y="0"/>
                </a:lnTo>
                <a:close/>
              </a:path>
            </a:pathLst>
          </a:custGeom>
          <a:solidFill>
            <a:srgbClr val="F1F2F2"/>
          </a:solidFill>
        </p:spPr>
        <p:txBody>
          <a:bodyPr wrap="square" lIns="0" tIns="0" rIns="0" bIns="0" rtlCol="0"/>
          <a:lstStyle/>
          <a:p>
            <a:pPr defTabSz="761190" fontAlgn="auto">
              <a:spcBef>
                <a:spcPts val="0"/>
              </a:spcBef>
              <a:spcAft>
                <a:spcPts val="0"/>
              </a:spcAft>
            </a:pPr>
            <a:endParaRPr sz="1500">
              <a:solidFill>
                <a:prstClr val="black"/>
              </a:solidFill>
              <a:latin typeface="Calibri"/>
            </a:endParaRPr>
          </a:p>
        </p:txBody>
      </p:sp>
      <p:sp>
        <p:nvSpPr>
          <p:cNvPr id="2" name="Holder 2"/>
          <p:cNvSpPr>
            <a:spLocks noGrp="1"/>
          </p:cNvSpPr>
          <p:nvPr>
            <p:ph type="title"/>
          </p:nvPr>
        </p:nvSpPr>
        <p:spPr>
          <a:xfrm>
            <a:off x="404091" y="304396"/>
            <a:ext cx="8335818" cy="461665"/>
          </a:xfrm>
        </p:spPr>
        <p:txBody>
          <a:bodyPr lIns="0" tIns="0" rIns="0" bIns="0"/>
          <a:lstStyle>
            <a:lvl1pPr>
              <a:defRPr sz="3000" b="0" i="0">
                <a:solidFill>
                  <a:srgbClr val="5A2A82"/>
                </a:solidFill>
                <a:latin typeface="HelveticaNeueLTStd-Md"/>
                <a:cs typeface="HelveticaNeueLTStd-Md"/>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latin typeface="Calibri"/>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latin typeface="Calibri"/>
              </a:rPr>
              <a:pPr/>
              <a:t>01/06/17</a:t>
            </a:fld>
            <a:endParaRPr lang="en-US">
              <a:solidFill>
                <a:prstClr val="black">
                  <a:tint val="75000"/>
                </a:prstClr>
              </a:solidFill>
              <a:latin typeface="Calibri"/>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latin typeface="Calibri"/>
              </a:rPr>
              <a:pPr/>
              <a:t>‹#›</a:t>
            </a:fld>
            <a:endParaRPr>
              <a:solidFill>
                <a:prstClr val="black">
                  <a:tint val="75000"/>
                </a:prstClr>
              </a:solidFill>
              <a:latin typeface="Calibri"/>
            </a:endParaRPr>
          </a:p>
        </p:txBody>
      </p:sp>
    </p:spTree>
    <p:extLst>
      <p:ext uri="{BB962C8B-B14F-4D97-AF65-F5344CB8AC3E}">
        <p14:creationId xmlns:p14="http://schemas.microsoft.com/office/powerpoint/2010/main" val="41853105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672419"/>
            <a:ext cx="7772400" cy="1135063"/>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5C034D13-B8A8-DF48-BB79-9E176C2394C1}" type="datetimeFigureOut">
              <a:rPr lang="en-US"/>
              <a:pPr>
                <a:defRPr/>
              </a:pPr>
              <a:t>01/06/17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C2A7675-5FD8-D744-AAE9-1416CE780A0D}" type="slidenum">
              <a:rPr lang="en-US"/>
              <a:pPr>
                <a:defRPr/>
              </a:pPr>
              <a:t>‹#›</a:t>
            </a:fld>
            <a:endParaRPr lang="en-US"/>
          </a:p>
        </p:txBody>
      </p:sp>
    </p:spTree>
    <p:extLst>
      <p:ext uri="{BB962C8B-B14F-4D97-AF65-F5344CB8AC3E}">
        <p14:creationId xmlns:p14="http://schemas.microsoft.com/office/powerpoint/2010/main" val="102776678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latin typeface="Calibri"/>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latin typeface="Calibri"/>
              </a:rPr>
              <a:pPr/>
              <a:t>01/06/17</a:t>
            </a:fld>
            <a:endParaRPr lang="en-US">
              <a:solidFill>
                <a:prstClr val="black">
                  <a:tint val="75000"/>
                </a:prstClr>
              </a:solidFill>
              <a:latin typeface="Calibri"/>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latin typeface="Calibri"/>
              </a:rPr>
              <a:pPr/>
              <a:t>‹#›</a:t>
            </a:fld>
            <a:endParaRPr>
              <a:solidFill>
                <a:prstClr val="black">
                  <a:tint val="75000"/>
                </a:prstClr>
              </a:solidFill>
              <a:latin typeface="Calibri"/>
            </a:endParaRPr>
          </a:p>
        </p:txBody>
      </p:sp>
    </p:spTree>
    <p:extLst>
      <p:ext uri="{BB962C8B-B14F-4D97-AF65-F5344CB8AC3E}">
        <p14:creationId xmlns:p14="http://schemas.microsoft.com/office/powerpoint/2010/main" val="36294396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91AB093B-D9E2-964C-9661-EFAA988CCAEE}" type="datetimeFigureOut">
              <a:rPr lang="en-US"/>
              <a:pPr>
                <a:defRPr/>
              </a:pPr>
              <a:t>01/06/17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F372B28-E9D7-2048-A6D2-A5087F327D7C}" type="slidenum">
              <a:rPr lang="en-US"/>
              <a:pPr>
                <a:defRPr/>
              </a:pPr>
              <a:t>‹#›</a:t>
            </a:fld>
            <a:endParaRPr lang="en-US"/>
          </a:p>
        </p:txBody>
      </p:sp>
    </p:spTree>
    <p:extLst>
      <p:ext uri="{BB962C8B-B14F-4D97-AF65-F5344CB8AC3E}">
        <p14:creationId xmlns:p14="http://schemas.microsoft.com/office/powerpoint/2010/main" val="42005398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279263"/>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3" y="1279263"/>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3"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358FA3B4-D197-D445-ADA0-1A3E339535B5}" type="datetimeFigureOut">
              <a:rPr lang="en-US"/>
              <a:pPr>
                <a:defRPr/>
              </a:pPr>
              <a:t>01/06/17</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0CA09742-C388-0B45-A8B7-AB29C9132AA8}" type="slidenum">
              <a:rPr lang="en-US"/>
              <a:pPr>
                <a:defRPr/>
              </a:pPr>
              <a:t>‹#›</a:t>
            </a:fld>
            <a:endParaRPr lang="en-US"/>
          </a:p>
        </p:txBody>
      </p:sp>
    </p:spTree>
    <p:extLst>
      <p:ext uri="{BB962C8B-B14F-4D97-AF65-F5344CB8AC3E}">
        <p14:creationId xmlns:p14="http://schemas.microsoft.com/office/powerpoint/2010/main" val="33856424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69102413-6491-CF4B-90D0-1C2DB2B32E84}" type="datetimeFigureOut">
              <a:rPr lang="en-US"/>
              <a:pPr>
                <a:defRPr/>
              </a:pPr>
              <a:t>01/06/17</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8BAB65DA-DFB5-7640-BCF5-EA0A436B3B93}" type="slidenum">
              <a:rPr lang="en-US"/>
              <a:pPr>
                <a:defRPr/>
              </a:pPr>
              <a:t>‹#›</a:t>
            </a:fld>
            <a:endParaRPr lang="en-US"/>
          </a:p>
        </p:txBody>
      </p:sp>
    </p:spTree>
    <p:extLst>
      <p:ext uri="{BB962C8B-B14F-4D97-AF65-F5344CB8AC3E}">
        <p14:creationId xmlns:p14="http://schemas.microsoft.com/office/powerpoint/2010/main" val="11139240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F9C8473-74FA-5143-BC0E-1BFF7AB49F2C}" type="datetimeFigureOut">
              <a:rPr lang="en-US"/>
              <a:pPr>
                <a:defRPr/>
              </a:pPr>
              <a:t>01/06/17</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A8032482-03B8-F549-AC04-562081336281}" type="slidenum">
              <a:rPr lang="en-US"/>
              <a:pPr>
                <a:defRPr/>
              </a:pPr>
              <a:t>‹#›</a:t>
            </a:fld>
            <a:endParaRPr lang="en-US"/>
          </a:p>
        </p:txBody>
      </p:sp>
    </p:spTree>
    <p:extLst>
      <p:ext uri="{BB962C8B-B14F-4D97-AF65-F5344CB8AC3E}">
        <p14:creationId xmlns:p14="http://schemas.microsoft.com/office/powerpoint/2010/main" val="803666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1" y="227543"/>
            <a:ext cx="3008313" cy="968375"/>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11" y="1195920"/>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F581CCF-AF95-7546-A797-91D64E79AA71}" type="datetimeFigureOut">
              <a:rPr lang="en-US"/>
              <a:pPr>
                <a:defRPr/>
              </a:pPr>
              <a:t>01/06/17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D821C10-9FE0-864A-A805-448D742609BF}" type="slidenum">
              <a:rPr lang="en-US"/>
              <a:pPr>
                <a:defRPr/>
              </a:pPr>
              <a:t>‹#›</a:t>
            </a:fld>
            <a:endParaRPr lang="en-US"/>
          </a:p>
        </p:txBody>
      </p:sp>
    </p:spTree>
    <p:extLst>
      <p:ext uri="{BB962C8B-B14F-4D97-AF65-F5344CB8AC3E}">
        <p14:creationId xmlns:p14="http://schemas.microsoft.com/office/powerpoint/2010/main" val="33410449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000500"/>
            <a:ext cx="5486400" cy="472282"/>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510646"/>
            <a:ext cx="5486400" cy="34290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20E17E0-8BD7-A347-B270-0B0D7EC207C5}" type="datetimeFigureOut">
              <a:rPr lang="en-US"/>
              <a:pPr>
                <a:defRPr/>
              </a:pPr>
              <a:t>01/06/17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6A186EDB-34A5-C641-A48E-C5FA6CE0205D}" type="slidenum">
              <a:rPr lang="en-US"/>
              <a:pPr>
                <a:defRPr/>
              </a:pPr>
              <a:t>‹#›</a:t>
            </a:fld>
            <a:endParaRPr lang="en-US"/>
          </a:p>
        </p:txBody>
      </p:sp>
    </p:spTree>
    <p:extLst>
      <p:ext uri="{BB962C8B-B14F-4D97-AF65-F5344CB8AC3E}">
        <p14:creationId xmlns:p14="http://schemas.microsoft.com/office/powerpoint/2010/main" val="510922757"/>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25.xml"/><Relationship Id="rId12" Type="http://schemas.openxmlformats.org/officeDocument/2006/relationships/theme" Target="../theme/theme5.xml"/><Relationship Id="rId1" Type="http://schemas.openxmlformats.org/officeDocument/2006/relationships/slideLayout" Target="../slideLayouts/slideLayout15.xml"/><Relationship Id="rId2" Type="http://schemas.openxmlformats.org/officeDocument/2006/relationships/slideLayout" Target="../slideLayouts/slideLayout16.xml"/><Relationship Id="rId3" Type="http://schemas.openxmlformats.org/officeDocument/2006/relationships/slideLayout" Target="../slideLayouts/slideLayout17.xml"/><Relationship Id="rId4" Type="http://schemas.openxmlformats.org/officeDocument/2006/relationships/slideLayout" Target="../slideLayouts/slideLayout18.xml"/><Relationship Id="rId5" Type="http://schemas.openxmlformats.org/officeDocument/2006/relationships/slideLayout" Target="../slideLayouts/slideLayout19.xml"/><Relationship Id="rId6" Type="http://schemas.openxmlformats.org/officeDocument/2006/relationships/slideLayout" Target="../slideLayouts/slideLayout20.xml"/><Relationship Id="rId7" Type="http://schemas.openxmlformats.org/officeDocument/2006/relationships/slideLayout" Target="../slideLayouts/slideLayout21.xml"/><Relationship Id="rId8" Type="http://schemas.openxmlformats.org/officeDocument/2006/relationships/slideLayout" Target="../slideLayouts/slideLayout22.xml"/><Relationship Id="rId9" Type="http://schemas.openxmlformats.org/officeDocument/2006/relationships/slideLayout" Target="../slideLayouts/slideLayout23.xml"/><Relationship Id="rId10" Type="http://schemas.openxmlformats.org/officeDocument/2006/relationships/slideLayout" Target="../slideLayouts/slideLayout24.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8.xml"/><Relationship Id="rId4" Type="http://schemas.openxmlformats.org/officeDocument/2006/relationships/slideLayout" Target="../slideLayouts/slideLayout29.xml"/><Relationship Id="rId5" Type="http://schemas.openxmlformats.org/officeDocument/2006/relationships/slideLayout" Target="../slideLayouts/slideLayout30.xml"/><Relationship Id="rId6" Type="http://schemas.openxmlformats.org/officeDocument/2006/relationships/theme" Target="../theme/theme6.xml"/><Relationship Id="rId1" Type="http://schemas.openxmlformats.org/officeDocument/2006/relationships/slideLayout" Target="../slideLayouts/slideLayout26.xml"/><Relationship Id="rId2"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28865"/>
            <a:ext cx="82296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333500"/>
            <a:ext cx="8229600" cy="3771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5296964"/>
            <a:ext cx="2133600" cy="304271"/>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cs typeface="Arial" charset="0"/>
              </a:defRPr>
            </a:lvl1pPr>
          </a:lstStyle>
          <a:p>
            <a:pPr>
              <a:defRPr/>
            </a:pPr>
            <a:fld id="{16DE46EB-0466-CD45-A812-65F03C1F523F}" type="datetimeFigureOut">
              <a:rPr lang="en-US"/>
              <a:pPr>
                <a:defRPr/>
              </a:pPr>
              <a:t>01/06/17</a:t>
            </a:fld>
            <a:endParaRPr lang="en-US"/>
          </a:p>
        </p:txBody>
      </p:sp>
      <p:sp>
        <p:nvSpPr>
          <p:cNvPr id="5" name="Footer Placeholder 4"/>
          <p:cNvSpPr>
            <a:spLocks noGrp="1"/>
          </p:cNvSpPr>
          <p:nvPr>
            <p:ph type="ftr" sz="quarter" idx="3"/>
          </p:nvPr>
        </p:nvSpPr>
        <p:spPr>
          <a:xfrm>
            <a:off x="3124200" y="5296964"/>
            <a:ext cx="2895600" cy="304271"/>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5296964"/>
            <a:ext cx="2133600" cy="304271"/>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cs typeface="Arial" charset="0"/>
              </a:defRPr>
            </a:lvl1pPr>
          </a:lstStyle>
          <a:p>
            <a:pPr>
              <a:defRPr/>
            </a:pPr>
            <a:fld id="{598801A5-A6D2-624E-A315-B314133BD97E}"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ＭＳ Ｐゴシック" charset="0"/>
        </a:defRPr>
      </a:lvl1pPr>
      <a:lvl2pPr algn="ctr"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2pPr>
      <a:lvl3pPr algn="ctr"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3pPr>
      <a:lvl4pPr algn="ctr"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4pPr>
      <a:lvl5pPr algn="ctr"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497419" y="5323083"/>
            <a:ext cx="208395" cy="103654"/>
          </a:xfrm>
          <a:custGeom>
            <a:avLst/>
            <a:gdLst/>
            <a:ahLst/>
            <a:cxnLst/>
            <a:rect l="l" t="t" r="r" b="b"/>
            <a:pathLst>
              <a:path w="229234" h="140970">
                <a:moveTo>
                  <a:pt x="120722" y="35763"/>
                </a:moveTo>
                <a:lnTo>
                  <a:pt x="24417" y="35763"/>
                </a:lnTo>
                <a:lnTo>
                  <a:pt x="31058" y="36462"/>
                </a:lnTo>
                <a:lnTo>
                  <a:pt x="38208" y="38738"/>
                </a:lnTo>
                <a:lnTo>
                  <a:pt x="78558" y="71515"/>
                </a:lnTo>
                <a:lnTo>
                  <a:pt x="110445" y="107638"/>
                </a:lnTo>
                <a:lnTo>
                  <a:pt x="120904" y="118603"/>
                </a:lnTo>
                <a:lnTo>
                  <a:pt x="155983" y="140353"/>
                </a:lnTo>
                <a:lnTo>
                  <a:pt x="164082" y="140844"/>
                </a:lnTo>
                <a:lnTo>
                  <a:pt x="172321" y="139590"/>
                </a:lnTo>
                <a:lnTo>
                  <a:pt x="210750" y="119442"/>
                </a:lnTo>
                <a:lnTo>
                  <a:pt x="222745" y="111204"/>
                </a:lnTo>
                <a:lnTo>
                  <a:pt x="228917" y="107166"/>
                </a:lnTo>
                <a:lnTo>
                  <a:pt x="228040" y="105043"/>
                </a:lnTo>
                <a:lnTo>
                  <a:pt x="204238" y="105043"/>
                </a:lnTo>
                <a:lnTo>
                  <a:pt x="197607" y="104274"/>
                </a:lnTo>
                <a:lnTo>
                  <a:pt x="162528" y="81427"/>
                </a:lnTo>
                <a:lnTo>
                  <a:pt x="135236" y="52670"/>
                </a:lnTo>
                <a:lnTo>
                  <a:pt x="120722" y="35763"/>
                </a:lnTo>
                <a:close/>
              </a:path>
              <a:path w="229234" h="140970">
                <a:moveTo>
                  <a:pt x="226491" y="101298"/>
                </a:moveTo>
                <a:lnTo>
                  <a:pt x="217243" y="103389"/>
                </a:lnTo>
                <a:lnTo>
                  <a:pt x="210673" y="104618"/>
                </a:lnTo>
                <a:lnTo>
                  <a:pt x="204238" y="105043"/>
                </a:lnTo>
                <a:lnTo>
                  <a:pt x="228040" y="105043"/>
                </a:lnTo>
                <a:lnTo>
                  <a:pt x="226491" y="101298"/>
                </a:lnTo>
                <a:close/>
              </a:path>
              <a:path w="229234" h="140970">
                <a:moveTo>
                  <a:pt x="64579" y="0"/>
                </a:moveTo>
                <a:lnTo>
                  <a:pt x="28730" y="14531"/>
                </a:lnTo>
                <a:lnTo>
                  <a:pt x="5867" y="29899"/>
                </a:lnTo>
                <a:lnTo>
                  <a:pt x="0" y="33734"/>
                </a:lnTo>
                <a:lnTo>
                  <a:pt x="3378" y="39398"/>
                </a:lnTo>
                <a:lnTo>
                  <a:pt x="11331" y="37516"/>
                </a:lnTo>
                <a:lnTo>
                  <a:pt x="17953" y="36246"/>
                </a:lnTo>
                <a:lnTo>
                  <a:pt x="24417" y="35763"/>
                </a:lnTo>
                <a:lnTo>
                  <a:pt x="120722" y="35763"/>
                </a:lnTo>
                <a:lnTo>
                  <a:pt x="117997" y="32589"/>
                </a:lnTo>
                <a:lnTo>
                  <a:pt x="89212" y="6922"/>
                </a:lnTo>
                <a:lnTo>
                  <a:pt x="72666" y="417"/>
                </a:lnTo>
                <a:lnTo>
                  <a:pt x="64579" y="0"/>
                </a:lnTo>
                <a:close/>
              </a:path>
            </a:pathLst>
          </a:custGeom>
          <a:solidFill>
            <a:srgbClr val="008CA9"/>
          </a:solidFill>
        </p:spPr>
        <p:txBody>
          <a:bodyPr wrap="square" lIns="0" tIns="0" rIns="0" bIns="0" rtlCol="0"/>
          <a:lstStyle/>
          <a:p>
            <a:pPr defTabSz="760950" fontAlgn="auto">
              <a:spcBef>
                <a:spcPts val="0"/>
              </a:spcBef>
              <a:spcAft>
                <a:spcPts val="0"/>
              </a:spcAft>
            </a:pPr>
            <a:endParaRPr sz="1500">
              <a:solidFill>
                <a:prstClr val="black"/>
              </a:solidFill>
              <a:latin typeface="Calibri"/>
            </a:endParaRPr>
          </a:p>
        </p:txBody>
      </p:sp>
      <p:sp>
        <p:nvSpPr>
          <p:cNvPr id="17" name="bk object 17"/>
          <p:cNvSpPr/>
          <p:nvPr/>
        </p:nvSpPr>
        <p:spPr>
          <a:xfrm>
            <a:off x="608445" y="5323083"/>
            <a:ext cx="208395" cy="103654"/>
          </a:xfrm>
          <a:custGeom>
            <a:avLst/>
            <a:gdLst/>
            <a:ahLst/>
            <a:cxnLst/>
            <a:rect l="l" t="t" r="r" b="b"/>
            <a:pathLst>
              <a:path w="229234" h="140970">
                <a:moveTo>
                  <a:pt x="120723" y="35763"/>
                </a:moveTo>
                <a:lnTo>
                  <a:pt x="24424" y="35763"/>
                </a:lnTo>
                <a:lnTo>
                  <a:pt x="31066" y="36462"/>
                </a:lnTo>
                <a:lnTo>
                  <a:pt x="38217" y="38737"/>
                </a:lnTo>
                <a:lnTo>
                  <a:pt x="78566" y="71510"/>
                </a:lnTo>
                <a:lnTo>
                  <a:pt x="110449" y="107629"/>
                </a:lnTo>
                <a:lnTo>
                  <a:pt x="120909" y="118597"/>
                </a:lnTo>
                <a:lnTo>
                  <a:pt x="155983" y="140352"/>
                </a:lnTo>
                <a:lnTo>
                  <a:pt x="164080" y="140844"/>
                </a:lnTo>
                <a:lnTo>
                  <a:pt x="172318" y="139591"/>
                </a:lnTo>
                <a:lnTo>
                  <a:pt x="210747" y="119443"/>
                </a:lnTo>
                <a:lnTo>
                  <a:pt x="222745" y="111204"/>
                </a:lnTo>
                <a:lnTo>
                  <a:pt x="228955" y="107166"/>
                </a:lnTo>
                <a:lnTo>
                  <a:pt x="228059" y="105043"/>
                </a:lnTo>
                <a:lnTo>
                  <a:pt x="204234" y="105043"/>
                </a:lnTo>
                <a:lnTo>
                  <a:pt x="197602" y="104275"/>
                </a:lnTo>
                <a:lnTo>
                  <a:pt x="162521" y="81429"/>
                </a:lnTo>
                <a:lnTo>
                  <a:pt x="135233" y="52671"/>
                </a:lnTo>
                <a:lnTo>
                  <a:pt x="120723" y="35763"/>
                </a:lnTo>
                <a:close/>
              </a:path>
              <a:path w="229234" h="140970">
                <a:moveTo>
                  <a:pt x="226479" y="101298"/>
                </a:moveTo>
                <a:lnTo>
                  <a:pt x="217237" y="103388"/>
                </a:lnTo>
                <a:lnTo>
                  <a:pt x="210669" y="104617"/>
                </a:lnTo>
                <a:lnTo>
                  <a:pt x="204234" y="105043"/>
                </a:lnTo>
                <a:lnTo>
                  <a:pt x="228059" y="105043"/>
                </a:lnTo>
                <a:lnTo>
                  <a:pt x="226479" y="101298"/>
                </a:lnTo>
                <a:close/>
              </a:path>
              <a:path w="229234" h="140970">
                <a:moveTo>
                  <a:pt x="64583" y="0"/>
                </a:moveTo>
                <a:lnTo>
                  <a:pt x="28731" y="14531"/>
                </a:lnTo>
                <a:lnTo>
                  <a:pt x="5867" y="29899"/>
                </a:lnTo>
                <a:lnTo>
                  <a:pt x="0" y="33734"/>
                </a:lnTo>
                <a:lnTo>
                  <a:pt x="3378" y="39398"/>
                </a:lnTo>
                <a:lnTo>
                  <a:pt x="11332" y="37517"/>
                </a:lnTo>
                <a:lnTo>
                  <a:pt x="17956" y="36246"/>
                </a:lnTo>
                <a:lnTo>
                  <a:pt x="24424" y="35763"/>
                </a:lnTo>
                <a:lnTo>
                  <a:pt x="120723" y="35763"/>
                </a:lnTo>
                <a:lnTo>
                  <a:pt x="117999" y="32589"/>
                </a:lnTo>
                <a:lnTo>
                  <a:pt x="89217" y="6922"/>
                </a:lnTo>
                <a:lnTo>
                  <a:pt x="72671" y="417"/>
                </a:lnTo>
                <a:lnTo>
                  <a:pt x="64583" y="0"/>
                </a:lnTo>
                <a:close/>
              </a:path>
            </a:pathLst>
          </a:custGeom>
          <a:solidFill>
            <a:srgbClr val="008CA9"/>
          </a:solidFill>
        </p:spPr>
        <p:txBody>
          <a:bodyPr wrap="square" lIns="0" tIns="0" rIns="0" bIns="0" rtlCol="0"/>
          <a:lstStyle/>
          <a:p>
            <a:pPr defTabSz="760950" fontAlgn="auto">
              <a:spcBef>
                <a:spcPts val="0"/>
              </a:spcBef>
              <a:spcAft>
                <a:spcPts val="0"/>
              </a:spcAft>
            </a:pPr>
            <a:endParaRPr sz="1500">
              <a:solidFill>
                <a:prstClr val="black"/>
              </a:solidFill>
              <a:latin typeface="Calibri"/>
            </a:endParaRPr>
          </a:p>
        </p:txBody>
      </p:sp>
      <p:sp>
        <p:nvSpPr>
          <p:cNvPr id="18" name="bk object 18"/>
          <p:cNvSpPr/>
          <p:nvPr/>
        </p:nvSpPr>
        <p:spPr>
          <a:xfrm>
            <a:off x="721622" y="5323083"/>
            <a:ext cx="208395" cy="103654"/>
          </a:xfrm>
          <a:custGeom>
            <a:avLst/>
            <a:gdLst/>
            <a:ahLst/>
            <a:cxnLst/>
            <a:rect l="l" t="t" r="r" b="b"/>
            <a:pathLst>
              <a:path w="229234" h="140970">
                <a:moveTo>
                  <a:pt x="120732" y="35763"/>
                </a:moveTo>
                <a:lnTo>
                  <a:pt x="24433" y="35763"/>
                </a:lnTo>
                <a:lnTo>
                  <a:pt x="31079" y="36461"/>
                </a:lnTo>
                <a:lnTo>
                  <a:pt x="38232" y="38736"/>
                </a:lnTo>
                <a:lnTo>
                  <a:pt x="78570" y="71508"/>
                </a:lnTo>
                <a:lnTo>
                  <a:pt x="110437" y="107630"/>
                </a:lnTo>
                <a:lnTo>
                  <a:pt x="120899" y="118597"/>
                </a:lnTo>
                <a:lnTo>
                  <a:pt x="155983" y="140353"/>
                </a:lnTo>
                <a:lnTo>
                  <a:pt x="164083" y="140845"/>
                </a:lnTo>
                <a:lnTo>
                  <a:pt x="172321" y="139591"/>
                </a:lnTo>
                <a:lnTo>
                  <a:pt x="210742" y="119443"/>
                </a:lnTo>
                <a:lnTo>
                  <a:pt x="222732" y="111204"/>
                </a:lnTo>
                <a:lnTo>
                  <a:pt x="228942" y="107166"/>
                </a:lnTo>
                <a:lnTo>
                  <a:pt x="228047" y="105044"/>
                </a:lnTo>
                <a:lnTo>
                  <a:pt x="204254" y="105044"/>
                </a:lnTo>
                <a:lnTo>
                  <a:pt x="197622" y="104277"/>
                </a:lnTo>
                <a:lnTo>
                  <a:pt x="162542" y="81440"/>
                </a:lnTo>
                <a:lnTo>
                  <a:pt x="135256" y="52686"/>
                </a:lnTo>
                <a:lnTo>
                  <a:pt x="120732" y="35763"/>
                </a:lnTo>
                <a:close/>
              </a:path>
              <a:path w="229234" h="140970">
                <a:moveTo>
                  <a:pt x="226466" y="101298"/>
                </a:moveTo>
                <a:lnTo>
                  <a:pt x="217259" y="103386"/>
                </a:lnTo>
                <a:lnTo>
                  <a:pt x="210690" y="104617"/>
                </a:lnTo>
                <a:lnTo>
                  <a:pt x="204254" y="105044"/>
                </a:lnTo>
                <a:lnTo>
                  <a:pt x="228047" y="105044"/>
                </a:lnTo>
                <a:lnTo>
                  <a:pt x="226466" y="101298"/>
                </a:lnTo>
                <a:close/>
              </a:path>
              <a:path w="229234" h="140970">
                <a:moveTo>
                  <a:pt x="64602" y="0"/>
                </a:moveTo>
                <a:lnTo>
                  <a:pt x="28764" y="14530"/>
                </a:lnTo>
                <a:lnTo>
                  <a:pt x="5905" y="29899"/>
                </a:lnTo>
                <a:lnTo>
                  <a:pt x="0" y="33734"/>
                </a:lnTo>
                <a:lnTo>
                  <a:pt x="3403" y="39399"/>
                </a:lnTo>
                <a:lnTo>
                  <a:pt x="11330" y="37518"/>
                </a:lnTo>
                <a:lnTo>
                  <a:pt x="17961" y="36247"/>
                </a:lnTo>
                <a:lnTo>
                  <a:pt x="24433" y="35763"/>
                </a:lnTo>
                <a:lnTo>
                  <a:pt x="120732" y="35763"/>
                </a:lnTo>
                <a:lnTo>
                  <a:pt x="118022" y="32606"/>
                </a:lnTo>
                <a:lnTo>
                  <a:pt x="89231" y="6928"/>
                </a:lnTo>
                <a:lnTo>
                  <a:pt x="72687" y="418"/>
                </a:lnTo>
                <a:lnTo>
                  <a:pt x="64602" y="0"/>
                </a:lnTo>
                <a:close/>
              </a:path>
            </a:pathLst>
          </a:custGeom>
          <a:solidFill>
            <a:srgbClr val="008CA9"/>
          </a:solidFill>
        </p:spPr>
        <p:txBody>
          <a:bodyPr wrap="square" lIns="0" tIns="0" rIns="0" bIns="0" rtlCol="0"/>
          <a:lstStyle/>
          <a:p>
            <a:pPr defTabSz="760950" fontAlgn="auto">
              <a:spcBef>
                <a:spcPts val="0"/>
              </a:spcBef>
              <a:spcAft>
                <a:spcPts val="0"/>
              </a:spcAft>
            </a:pPr>
            <a:endParaRPr sz="1500">
              <a:solidFill>
                <a:prstClr val="black"/>
              </a:solidFill>
              <a:latin typeface="Calibri"/>
            </a:endParaRPr>
          </a:p>
        </p:txBody>
      </p:sp>
      <p:sp>
        <p:nvSpPr>
          <p:cNvPr id="2" name="Holder 2"/>
          <p:cNvSpPr>
            <a:spLocks noGrp="1"/>
          </p:cNvSpPr>
          <p:nvPr>
            <p:ph type="title"/>
          </p:nvPr>
        </p:nvSpPr>
        <p:spPr>
          <a:xfrm>
            <a:off x="404091" y="304370"/>
            <a:ext cx="8335818" cy="553998"/>
          </a:xfrm>
          <a:prstGeom prst="rect">
            <a:avLst/>
          </a:prstGeom>
        </p:spPr>
        <p:txBody>
          <a:bodyPr wrap="square" lIns="0" tIns="0" rIns="0" bIns="0">
            <a:spAutoFit/>
          </a:bodyPr>
          <a:lstStyle>
            <a:lvl1pPr>
              <a:defRPr sz="3600" b="0" i="0">
                <a:solidFill>
                  <a:srgbClr val="5A2A82"/>
                </a:solidFill>
                <a:latin typeface="HelveticaNeueLTStd-Md"/>
                <a:cs typeface="HelveticaNeueLTStd-Md"/>
              </a:defRPr>
            </a:lvl1pPr>
          </a:lstStyle>
          <a:p>
            <a:endParaRPr/>
          </a:p>
        </p:txBody>
      </p:sp>
      <p:sp>
        <p:nvSpPr>
          <p:cNvPr id="3" name="Holder 3"/>
          <p:cNvSpPr>
            <a:spLocks noGrp="1"/>
          </p:cNvSpPr>
          <p:nvPr>
            <p:ph type="body" idx="1"/>
          </p:nvPr>
        </p:nvSpPr>
        <p:spPr>
          <a:xfrm>
            <a:off x="1119909" y="1035933"/>
            <a:ext cx="6904182" cy="307777"/>
          </a:xfrm>
          <a:prstGeom prst="rect">
            <a:avLst/>
          </a:prstGeom>
        </p:spPr>
        <p:txBody>
          <a:bodyPr wrap="square" lIns="0" tIns="0" rIns="0" bIns="0">
            <a:spAutoFit/>
          </a:bodyPr>
          <a:lstStyle>
            <a:lvl1pPr>
              <a:defRPr sz="2000" b="1" i="0">
                <a:solidFill>
                  <a:srgbClr val="888D8F"/>
                </a:solidFill>
                <a:latin typeface="HelveticaNeueLTStd-Bd"/>
                <a:cs typeface="HelveticaNeueLTStd-Bd"/>
              </a:defRPr>
            </a:lvl1pPr>
          </a:lstStyle>
          <a:p>
            <a:endParaRPr/>
          </a:p>
        </p:txBody>
      </p:sp>
      <p:sp>
        <p:nvSpPr>
          <p:cNvPr id="4" name="Holder 4"/>
          <p:cNvSpPr>
            <a:spLocks noGrp="1"/>
          </p:cNvSpPr>
          <p:nvPr>
            <p:ph type="ftr" sz="quarter" idx="5"/>
          </p:nvPr>
        </p:nvSpPr>
        <p:spPr>
          <a:xfrm>
            <a:off x="3108960" y="5314952"/>
            <a:ext cx="2926080" cy="276999"/>
          </a:xfrm>
          <a:prstGeom prst="rect">
            <a:avLst/>
          </a:prstGeom>
        </p:spPr>
        <p:txBody>
          <a:bodyPr wrap="square" lIns="0" tIns="0" rIns="0" bIns="0">
            <a:spAutoFit/>
          </a:bodyPr>
          <a:lstStyle>
            <a:lvl1pPr algn="ctr">
              <a:defRPr>
                <a:solidFill>
                  <a:schemeClr val="tx1">
                    <a:tint val="75000"/>
                  </a:schemeClr>
                </a:solidFill>
              </a:defRPr>
            </a:lvl1pPr>
          </a:lstStyle>
          <a:p>
            <a:pPr defTabSz="760950" fontAlgn="auto">
              <a:spcBef>
                <a:spcPts val="0"/>
              </a:spcBef>
              <a:spcAft>
                <a:spcPts val="0"/>
              </a:spcAft>
            </a:pPr>
            <a:endParaRPr lang="en-US">
              <a:solidFill>
                <a:prstClr val="black">
                  <a:tint val="75000"/>
                </a:prstClr>
              </a:solidFill>
              <a:latin typeface="Calibri"/>
            </a:endParaRPr>
          </a:p>
        </p:txBody>
      </p:sp>
      <p:sp>
        <p:nvSpPr>
          <p:cNvPr id="5" name="Holder 5"/>
          <p:cNvSpPr>
            <a:spLocks noGrp="1"/>
          </p:cNvSpPr>
          <p:nvPr>
            <p:ph type="dt" sz="half" idx="6"/>
          </p:nvPr>
        </p:nvSpPr>
        <p:spPr>
          <a:xfrm>
            <a:off x="457200" y="5314952"/>
            <a:ext cx="2103120" cy="276999"/>
          </a:xfrm>
          <a:prstGeom prst="rect">
            <a:avLst/>
          </a:prstGeom>
        </p:spPr>
        <p:txBody>
          <a:bodyPr wrap="square" lIns="0" tIns="0" rIns="0" bIns="0">
            <a:spAutoFit/>
          </a:bodyPr>
          <a:lstStyle>
            <a:lvl1pPr algn="l">
              <a:defRPr>
                <a:solidFill>
                  <a:schemeClr val="tx1">
                    <a:tint val="75000"/>
                  </a:schemeClr>
                </a:solidFill>
              </a:defRPr>
            </a:lvl1pPr>
          </a:lstStyle>
          <a:p>
            <a:pPr defTabSz="760950" fontAlgn="auto">
              <a:spcBef>
                <a:spcPts val="0"/>
              </a:spcBef>
              <a:spcAft>
                <a:spcPts val="0"/>
              </a:spcAft>
            </a:pPr>
            <a:fld id="{1D8BD707-D9CF-40AE-B4C6-C98DA3205C09}" type="datetimeFigureOut">
              <a:rPr lang="en-US" smtClean="0">
                <a:solidFill>
                  <a:prstClr val="black">
                    <a:tint val="75000"/>
                  </a:prstClr>
                </a:solidFill>
                <a:latin typeface="Calibri"/>
              </a:rPr>
              <a:pPr defTabSz="760950" fontAlgn="auto">
                <a:spcBef>
                  <a:spcPts val="0"/>
                </a:spcBef>
                <a:spcAft>
                  <a:spcPts val="0"/>
                </a:spcAft>
              </a:pPr>
              <a:t>01/06/17</a:t>
            </a:fld>
            <a:endParaRPr lang="en-US">
              <a:solidFill>
                <a:prstClr val="black">
                  <a:tint val="75000"/>
                </a:prstClr>
              </a:solidFill>
              <a:latin typeface="Calibri"/>
            </a:endParaRPr>
          </a:p>
        </p:txBody>
      </p:sp>
      <p:sp>
        <p:nvSpPr>
          <p:cNvPr id="6" name="Holder 6"/>
          <p:cNvSpPr>
            <a:spLocks noGrp="1"/>
          </p:cNvSpPr>
          <p:nvPr>
            <p:ph type="sldNum" sz="quarter" idx="7"/>
          </p:nvPr>
        </p:nvSpPr>
        <p:spPr>
          <a:xfrm>
            <a:off x="6583680" y="5314952"/>
            <a:ext cx="2103120" cy="276999"/>
          </a:xfrm>
          <a:prstGeom prst="rect">
            <a:avLst/>
          </a:prstGeom>
        </p:spPr>
        <p:txBody>
          <a:bodyPr wrap="square" lIns="0" tIns="0" rIns="0" bIns="0">
            <a:spAutoFit/>
          </a:bodyPr>
          <a:lstStyle>
            <a:lvl1pPr algn="r">
              <a:defRPr>
                <a:solidFill>
                  <a:schemeClr val="tx1">
                    <a:tint val="75000"/>
                  </a:schemeClr>
                </a:solidFill>
              </a:defRPr>
            </a:lvl1pPr>
          </a:lstStyle>
          <a:p>
            <a:pPr defTabSz="760950" fontAlgn="auto">
              <a:spcBef>
                <a:spcPts val="0"/>
              </a:spcBef>
              <a:spcAft>
                <a:spcPts val="0"/>
              </a:spcAft>
            </a:pPr>
            <a:fld id="{B6F15528-21DE-4FAA-801E-634DDDAF4B2B}" type="slidenum">
              <a:rPr lang="uk-UA" smtClean="0">
                <a:solidFill>
                  <a:prstClr val="black">
                    <a:tint val="75000"/>
                  </a:prstClr>
                </a:solidFill>
                <a:latin typeface="Calibri"/>
              </a:rPr>
              <a:pPr defTabSz="760950" fontAlgn="auto">
                <a:spcBef>
                  <a:spcPts val="0"/>
                </a:spcBef>
                <a:spcAft>
                  <a:spcPts val="0"/>
                </a:spcAft>
              </a:pPr>
              <a:t>‹#›</a:t>
            </a:fld>
            <a:endParaRPr lang="uk-UA">
              <a:solidFill>
                <a:prstClr val="black">
                  <a:tint val="75000"/>
                </a:prstClr>
              </a:solidFill>
              <a:latin typeface="Calibri"/>
            </a:endParaRPr>
          </a:p>
        </p:txBody>
      </p:sp>
    </p:spTree>
    <p:extLst>
      <p:ext uri="{BB962C8B-B14F-4D97-AF65-F5344CB8AC3E}">
        <p14:creationId xmlns:p14="http://schemas.microsoft.com/office/powerpoint/2010/main" val="3769748434"/>
      </p:ext>
    </p:extLst>
  </p:cSld>
  <p:clrMap bg1="lt1" tx1="dk1" bg2="lt2" tx2="dk2" accent1="accent1" accent2="accent2" accent3="accent3" accent4="accent4" accent5="accent5" accent6="accent6" hlink="hlink" folHlink="folHlink"/>
  <p:sldLayoutIdLst>
    <p:sldLayoutId id="2147483684" r:id="rId1"/>
  </p:sldLayoutIdLst>
  <p:txStyles>
    <p:titleStyle>
      <a:lvl1pPr>
        <a:defRPr>
          <a:latin typeface="+mj-lt"/>
          <a:ea typeface="+mj-ea"/>
          <a:cs typeface="+mj-cs"/>
        </a:defRPr>
      </a:lvl1pPr>
    </p:titleStyle>
    <p:bodyStyle>
      <a:lvl1pPr marL="0">
        <a:defRPr>
          <a:latin typeface="+mn-lt"/>
          <a:ea typeface="+mn-ea"/>
          <a:cs typeface="+mn-cs"/>
        </a:defRPr>
      </a:lvl1pPr>
      <a:lvl2pPr marL="380475">
        <a:defRPr>
          <a:latin typeface="+mn-lt"/>
          <a:ea typeface="+mn-ea"/>
          <a:cs typeface="+mn-cs"/>
        </a:defRPr>
      </a:lvl2pPr>
      <a:lvl3pPr marL="760950">
        <a:defRPr>
          <a:latin typeface="+mn-lt"/>
          <a:ea typeface="+mn-ea"/>
          <a:cs typeface="+mn-cs"/>
        </a:defRPr>
      </a:lvl3pPr>
      <a:lvl4pPr marL="1141423">
        <a:defRPr>
          <a:latin typeface="+mn-lt"/>
          <a:ea typeface="+mn-ea"/>
          <a:cs typeface="+mn-cs"/>
        </a:defRPr>
      </a:lvl4pPr>
      <a:lvl5pPr marL="1521865">
        <a:defRPr>
          <a:latin typeface="+mn-lt"/>
          <a:ea typeface="+mn-ea"/>
          <a:cs typeface="+mn-cs"/>
        </a:defRPr>
      </a:lvl5pPr>
      <a:lvl6pPr marL="1902338">
        <a:defRPr>
          <a:latin typeface="+mn-lt"/>
          <a:ea typeface="+mn-ea"/>
          <a:cs typeface="+mn-cs"/>
        </a:defRPr>
      </a:lvl6pPr>
      <a:lvl7pPr marL="2282807">
        <a:defRPr>
          <a:latin typeface="+mn-lt"/>
          <a:ea typeface="+mn-ea"/>
          <a:cs typeface="+mn-cs"/>
        </a:defRPr>
      </a:lvl7pPr>
      <a:lvl8pPr marL="2663267">
        <a:defRPr>
          <a:latin typeface="+mn-lt"/>
          <a:ea typeface="+mn-ea"/>
          <a:cs typeface="+mn-cs"/>
        </a:defRPr>
      </a:lvl8pPr>
      <a:lvl9pPr marL="3043735">
        <a:defRPr>
          <a:latin typeface="+mn-lt"/>
          <a:ea typeface="+mn-ea"/>
          <a:cs typeface="+mn-cs"/>
        </a:defRPr>
      </a:lvl9pPr>
    </p:bodyStyle>
    <p:otherStyle>
      <a:lvl1pPr marL="0">
        <a:defRPr>
          <a:latin typeface="+mn-lt"/>
          <a:ea typeface="+mn-ea"/>
          <a:cs typeface="+mn-cs"/>
        </a:defRPr>
      </a:lvl1pPr>
      <a:lvl2pPr marL="380475">
        <a:defRPr>
          <a:latin typeface="+mn-lt"/>
          <a:ea typeface="+mn-ea"/>
          <a:cs typeface="+mn-cs"/>
        </a:defRPr>
      </a:lvl2pPr>
      <a:lvl3pPr marL="760950">
        <a:defRPr>
          <a:latin typeface="+mn-lt"/>
          <a:ea typeface="+mn-ea"/>
          <a:cs typeface="+mn-cs"/>
        </a:defRPr>
      </a:lvl3pPr>
      <a:lvl4pPr marL="1141423">
        <a:defRPr>
          <a:latin typeface="+mn-lt"/>
          <a:ea typeface="+mn-ea"/>
          <a:cs typeface="+mn-cs"/>
        </a:defRPr>
      </a:lvl4pPr>
      <a:lvl5pPr marL="1521865">
        <a:defRPr>
          <a:latin typeface="+mn-lt"/>
          <a:ea typeface="+mn-ea"/>
          <a:cs typeface="+mn-cs"/>
        </a:defRPr>
      </a:lvl5pPr>
      <a:lvl6pPr marL="1902338">
        <a:defRPr>
          <a:latin typeface="+mn-lt"/>
          <a:ea typeface="+mn-ea"/>
          <a:cs typeface="+mn-cs"/>
        </a:defRPr>
      </a:lvl6pPr>
      <a:lvl7pPr marL="2282807">
        <a:defRPr>
          <a:latin typeface="+mn-lt"/>
          <a:ea typeface="+mn-ea"/>
          <a:cs typeface="+mn-cs"/>
        </a:defRPr>
      </a:lvl7pPr>
      <a:lvl8pPr marL="2663267">
        <a:defRPr>
          <a:latin typeface="+mn-lt"/>
          <a:ea typeface="+mn-ea"/>
          <a:cs typeface="+mn-cs"/>
        </a:defRPr>
      </a:lvl8pPr>
      <a:lvl9pPr marL="3043735">
        <a:defRPr>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497457" y="5323083"/>
            <a:ext cx="208395" cy="103654"/>
          </a:xfrm>
          <a:custGeom>
            <a:avLst/>
            <a:gdLst/>
            <a:ahLst/>
            <a:cxnLst/>
            <a:rect l="l" t="t" r="r" b="b"/>
            <a:pathLst>
              <a:path w="229234" h="140970">
                <a:moveTo>
                  <a:pt x="120722" y="35763"/>
                </a:moveTo>
                <a:lnTo>
                  <a:pt x="24417" y="35763"/>
                </a:lnTo>
                <a:lnTo>
                  <a:pt x="31058" y="36462"/>
                </a:lnTo>
                <a:lnTo>
                  <a:pt x="38208" y="38738"/>
                </a:lnTo>
                <a:lnTo>
                  <a:pt x="78558" y="71515"/>
                </a:lnTo>
                <a:lnTo>
                  <a:pt x="110445" y="107638"/>
                </a:lnTo>
                <a:lnTo>
                  <a:pt x="120904" y="118603"/>
                </a:lnTo>
                <a:lnTo>
                  <a:pt x="155983" y="140353"/>
                </a:lnTo>
                <a:lnTo>
                  <a:pt x="164082" y="140844"/>
                </a:lnTo>
                <a:lnTo>
                  <a:pt x="172321" y="139590"/>
                </a:lnTo>
                <a:lnTo>
                  <a:pt x="210750" y="119442"/>
                </a:lnTo>
                <a:lnTo>
                  <a:pt x="222745" y="111204"/>
                </a:lnTo>
                <a:lnTo>
                  <a:pt x="228917" y="107166"/>
                </a:lnTo>
                <a:lnTo>
                  <a:pt x="228040" y="105043"/>
                </a:lnTo>
                <a:lnTo>
                  <a:pt x="204238" y="105043"/>
                </a:lnTo>
                <a:lnTo>
                  <a:pt x="197607" y="104274"/>
                </a:lnTo>
                <a:lnTo>
                  <a:pt x="162528" y="81427"/>
                </a:lnTo>
                <a:lnTo>
                  <a:pt x="135236" y="52670"/>
                </a:lnTo>
                <a:lnTo>
                  <a:pt x="120722" y="35763"/>
                </a:lnTo>
                <a:close/>
              </a:path>
              <a:path w="229234" h="140970">
                <a:moveTo>
                  <a:pt x="226491" y="101298"/>
                </a:moveTo>
                <a:lnTo>
                  <a:pt x="217243" y="103389"/>
                </a:lnTo>
                <a:lnTo>
                  <a:pt x="210673" y="104618"/>
                </a:lnTo>
                <a:lnTo>
                  <a:pt x="204238" y="105043"/>
                </a:lnTo>
                <a:lnTo>
                  <a:pt x="228040" y="105043"/>
                </a:lnTo>
                <a:lnTo>
                  <a:pt x="226491" y="101298"/>
                </a:lnTo>
                <a:close/>
              </a:path>
              <a:path w="229234" h="140970">
                <a:moveTo>
                  <a:pt x="64579" y="0"/>
                </a:moveTo>
                <a:lnTo>
                  <a:pt x="28730" y="14531"/>
                </a:lnTo>
                <a:lnTo>
                  <a:pt x="5867" y="29899"/>
                </a:lnTo>
                <a:lnTo>
                  <a:pt x="0" y="33734"/>
                </a:lnTo>
                <a:lnTo>
                  <a:pt x="3378" y="39398"/>
                </a:lnTo>
                <a:lnTo>
                  <a:pt x="11331" y="37516"/>
                </a:lnTo>
                <a:lnTo>
                  <a:pt x="17953" y="36246"/>
                </a:lnTo>
                <a:lnTo>
                  <a:pt x="24417" y="35763"/>
                </a:lnTo>
                <a:lnTo>
                  <a:pt x="120722" y="35763"/>
                </a:lnTo>
                <a:lnTo>
                  <a:pt x="117997" y="32589"/>
                </a:lnTo>
                <a:lnTo>
                  <a:pt x="89212" y="6922"/>
                </a:lnTo>
                <a:lnTo>
                  <a:pt x="72666" y="417"/>
                </a:lnTo>
                <a:lnTo>
                  <a:pt x="64579" y="0"/>
                </a:lnTo>
                <a:close/>
              </a:path>
            </a:pathLst>
          </a:custGeom>
          <a:solidFill>
            <a:srgbClr val="008CA9"/>
          </a:solidFill>
        </p:spPr>
        <p:txBody>
          <a:bodyPr wrap="square" lIns="0" tIns="0" rIns="0" bIns="0" rtlCol="0"/>
          <a:lstStyle/>
          <a:p>
            <a:pPr defTabSz="759810" fontAlgn="auto">
              <a:spcBef>
                <a:spcPts val="0"/>
              </a:spcBef>
              <a:spcAft>
                <a:spcPts val="0"/>
              </a:spcAft>
            </a:pPr>
            <a:endParaRPr sz="1500">
              <a:solidFill>
                <a:prstClr val="black"/>
              </a:solidFill>
              <a:latin typeface="Calibri"/>
            </a:endParaRPr>
          </a:p>
        </p:txBody>
      </p:sp>
      <p:sp>
        <p:nvSpPr>
          <p:cNvPr id="17" name="bk object 17"/>
          <p:cNvSpPr/>
          <p:nvPr/>
        </p:nvSpPr>
        <p:spPr>
          <a:xfrm>
            <a:off x="608483" y="5323083"/>
            <a:ext cx="208395" cy="103654"/>
          </a:xfrm>
          <a:custGeom>
            <a:avLst/>
            <a:gdLst/>
            <a:ahLst/>
            <a:cxnLst/>
            <a:rect l="l" t="t" r="r" b="b"/>
            <a:pathLst>
              <a:path w="229234" h="140970">
                <a:moveTo>
                  <a:pt x="120723" y="35763"/>
                </a:moveTo>
                <a:lnTo>
                  <a:pt x="24424" y="35763"/>
                </a:lnTo>
                <a:lnTo>
                  <a:pt x="31066" y="36462"/>
                </a:lnTo>
                <a:lnTo>
                  <a:pt x="38217" y="38737"/>
                </a:lnTo>
                <a:lnTo>
                  <a:pt x="78566" y="71510"/>
                </a:lnTo>
                <a:lnTo>
                  <a:pt x="110449" y="107629"/>
                </a:lnTo>
                <a:lnTo>
                  <a:pt x="120909" y="118597"/>
                </a:lnTo>
                <a:lnTo>
                  <a:pt x="155983" y="140352"/>
                </a:lnTo>
                <a:lnTo>
                  <a:pt x="164080" y="140844"/>
                </a:lnTo>
                <a:lnTo>
                  <a:pt x="172318" y="139591"/>
                </a:lnTo>
                <a:lnTo>
                  <a:pt x="210747" y="119443"/>
                </a:lnTo>
                <a:lnTo>
                  <a:pt x="222745" y="111204"/>
                </a:lnTo>
                <a:lnTo>
                  <a:pt x="228955" y="107166"/>
                </a:lnTo>
                <a:lnTo>
                  <a:pt x="228059" y="105043"/>
                </a:lnTo>
                <a:lnTo>
                  <a:pt x="204234" y="105043"/>
                </a:lnTo>
                <a:lnTo>
                  <a:pt x="197602" y="104275"/>
                </a:lnTo>
                <a:lnTo>
                  <a:pt x="162521" y="81429"/>
                </a:lnTo>
                <a:lnTo>
                  <a:pt x="135233" y="52671"/>
                </a:lnTo>
                <a:lnTo>
                  <a:pt x="120723" y="35763"/>
                </a:lnTo>
                <a:close/>
              </a:path>
              <a:path w="229234" h="140970">
                <a:moveTo>
                  <a:pt x="226479" y="101298"/>
                </a:moveTo>
                <a:lnTo>
                  <a:pt x="217237" y="103388"/>
                </a:lnTo>
                <a:lnTo>
                  <a:pt x="210669" y="104617"/>
                </a:lnTo>
                <a:lnTo>
                  <a:pt x="204234" y="105043"/>
                </a:lnTo>
                <a:lnTo>
                  <a:pt x="228059" y="105043"/>
                </a:lnTo>
                <a:lnTo>
                  <a:pt x="226479" y="101298"/>
                </a:lnTo>
                <a:close/>
              </a:path>
              <a:path w="229234" h="140970">
                <a:moveTo>
                  <a:pt x="64583" y="0"/>
                </a:moveTo>
                <a:lnTo>
                  <a:pt x="28731" y="14531"/>
                </a:lnTo>
                <a:lnTo>
                  <a:pt x="5867" y="29899"/>
                </a:lnTo>
                <a:lnTo>
                  <a:pt x="0" y="33734"/>
                </a:lnTo>
                <a:lnTo>
                  <a:pt x="3378" y="39398"/>
                </a:lnTo>
                <a:lnTo>
                  <a:pt x="11332" y="37517"/>
                </a:lnTo>
                <a:lnTo>
                  <a:pt x="17956" y="36246"/>
                </a:lnTo>
                <a:lnTo>
                  <a:pt x="24424" y="35763"/>
                </a:lnTo>
                <a:lnTo>
                  <a:pt x="120723" y="35763"/>
                </a:lnTo>
                <a:lnTo>
                  <a:pt x="117999" y="32589"/>
                </a:lnTo>
                <a:lnTo>
                  <a:pt x="89217" y="6922"/>
                </a:lnTo>
                <a:lnTo>
                  <a:pt x="72671" y="417"/>
                </a:lnTo>
                <a:lnTo>
                  <a:pt x="64583" y="0"/>
                </a:lnTo>
                <a:close/>
              </a:path>
            </a:pathLst>
          </a:custGeom>
          <a:solidFill>
            <a:srgbClr val="008CA9"/>
          </a:solidFill>
        </p:spPr>
        <p:txBody>
          <a:bodyPr wrap="square" lIns="0" tIns="0" rIns="0" bIns="0" rtlCol="0"/>
          <a:lstStyle/>
          <a:p>
            <a:pPr defTabSz="759810" fontAlgn="auto">
              <a:spcBef>
                <a:spcPts val="0"/>
              </a:spcBef>
              <a:spcAft>
                <a:spcPts val="0"/>
              </a:spcAft>
            </a:pPr>
            <a:endParaRPr sz="1500">
              <a:solidFill>
                <a:prstClr val="black"/>
              </a:solidFill>
              <a:latin typeface="Calibri"/>
            </a:endParaRPr>
          </a:p>
        </p:txBody>
      </p:sp>
      <p:sp>
        <p:nvSpPr>
          <p:cNvPr id="18" name="bk object 18"/>
          <p:cNvSpPr/>
          <p:nvPr/>
        </p:nvSpPr>
        <p:spPr>
          <a:xfrm>
            <a:off x="721660" y="5323083"/>
            <a:ext cx="208395" cy="103654"/>
          </a:xfrm>
          <a:custGeom>
            <a:avLst/>
            <a:gdLst/>
            <a:ahLst/>
            <a:cxnLst/>
            <a:rect l="l" t="t" r="r" b="b"/>
            <a:pathLst>
              <a:path w="229234" h="140970">
                <a:moveTo>
                  <a:pt x="120732" y="35763"/>
                </a:moveTo>
                <a:lnTo>
                  <a:pt x="24433" y="35763"/>
                </a:lnTo>
                <a:lnTo>
                  <a:pt x="31079" y="36461"/>
                </a:lnTo>
                <a:lnTo>
                  <a:pt x="38232" y="38736"/>
                </a:lnTo>
                <a:lnTo>
                  <a:pt x="78570" y="71508"/>
                </a:lnTo>
                <a:lnTo>
                  <a:pt x="110437" y="107630"/>
                </a:lnTo>
                <a:lnTo>
                  <a:pt x="120899" y="118597"/>
                </a:lnTo>
                <a:lnTo>
                  <a:pt x="155983" y="140353"/>
                </a:lnTo>
                <a:lnTo>
                  <a:pt x="164083" y="140845"/>
                </a:lnTo>
                <a:lnTo>
                  <a:pt x="172321" y="139591"/>
                </a:lnTo>
                <a:lnTo>
                  <a:pt x="210742" y="119443"/>
                </a:lnTo>
                <a:lnTo>
                  <a:pt x="222732" y="111204"/>
                </a:lnTo>
                <a:lnTo>
                  <a:pt x="228942" y="107166"/>
                </a:lnTo>
                <a:lnTo>
                  <a:pt x="228047" y="105044"/>
                </a:lnTo>
                <a:lnTo>
                  <a:pt x="204254" y="105044"/>
                </a:lnTo>
                <a:lnTo>
                  <a:pt x="197622" y="104277"/>
                </a:lnTo>
                <a:lnTo>
                  <a:pt x="162542" y="81440"/>
                </a:lnTo>
                <a:lnTo>
                  <a:pt x="135256" y="52686"/>
                </a:lnTo>
                <a:lnTo>
                  <a:pt x="120732" y="35763"/>
                </a:lnTo>
                <a:close/>
              </a:path>
              <a:path w="229234" h="140970">
                <a:moveTo>
                  <a:pt x="226466" y="101298"/>
                </a:moveTo>
                <a:lnTo>
                  <a:pt x="217259" y="103386"/>
                </a:lnTo>
                <a:lnTo>
                  <a:pt x="210690" y="104617"/>
                </a:lnTo>
                <a:lnTo>
                  <a:pt x="204254" y="105044"/>
                </a:lnTo>
                <a:lnTo>
                  <a:pt x="228047" y="105044"/>
                </a:lnTo>
                <a:lnTo>
                  <a:pt x="226466" y="101298"/>
                </a:lnTo>
                <a:close/>
              </a:path>
              <a:path w="229234" h="140970">
                <a:moveTo>
                  <a:pt x="64602" y="0"/>
                </a:moveTo>
                <a:lnTo>
                  <a:pt x="28764" y="14530"/>
                </a:lnTo>
                <a:lnTo>
                  <a:pt x="5905" y="29899"/>
                </a:lnTo>
                <a:lnTo>
                  <a:pt x="0" y="33734"/>
                </a:lnTo>
                <a:lnTo>
                  <a:pt x="3403" y="39399"/>
                </a:lnTo>
                <a:lnTo>
                  <a:pt x="11330" y="37518"/>
                </a:lnTo>
                <a:lnTo>
                  <a:pt x="17961" y="36247"/>
                </a:lnTo>
                <a:lnTo>
                  <a:pt x="24433" y="35763"/>
                </a:lnTo>
                <a:lnTo>
                  <a:pt x="120732" y="35763"/>
                </a:lnTo>
                <a:lnTo>
                  <a:pt x="118022" y="32606"/>
                </a:lnTo>
                <a:lnTo>
                  <a:pt x="89231" y="6928"/>
                </a:lnTo>
                <a:lnTo>
                  <a:pt x="72687" y="418"/>
                </a:lnTo>
                <a:lnTo>
                  <a:pt x="64602" y="0"/>
                </a:lnTo>
                <a:close/>
              </a:path>
            </a:pathLst>
          </a:custGeom>
          <a:solidFill>
            <a:srgbClr val="008CA9"/>
          </a:solidFill>
        </p:spPr>
        <p:txBody>
          <a:bodyPr wrap="square" lIns="0" tIns="0" rIns="0" bIns="0" rtlCol="0"/>
          <a:lstStyle/>
          <a:p>
            <a:pPr defTabSz="759810" fontAlgn="auto">
              <a:spcBef>
                <a:spcPts val="0"/>
              </a:spcBef>
              <a:spcAft>
                <a:spcPts val="0"/>
              </a:spcAft>
            </a:pPr>
            <a:endParaRPr sz="1500">
              <a:solidFill>
                <a:prstClr val="black"/>
              </a:solidFill>
              <a:latin typeface="Calibri"/>
            </a:endParaRPr>
          </a:p>
        </p:txBody>
      </p:sp>
      <p:sp>
        <p:nvSpPr>
          <p:cNvPr id="2" name="Holder 2"/>
          <p:cNvSpPr>
            <a:spLocks noGrp="1"/>
          </p:cNvSpPr>
          <p:nvPr>
            <p:ph type="title"/>
          </p:nvPr>
        </p:nvSpPr>
        <p:spPr>
          <a:xfrm>
            <a:off x="404091" y="304370"/>
            <a:ext cx="8335818" cy="553998"/>
          </a:xfrm>
          <a:prstGeom prst="rect">
            <a:avLst/>
          </a:prstGeom>
        </p:spPr>
        <p:txBody>
          <a:bodyPr wrap="square" lIns="0" tIns="0" rIns="0" bIns="0">
            <a:spAutoFit/>
          </a:bodyPr>
          <a:lstStyle>
            <a:lvl1pPr>
              <a:defRPr sz="3600" b="0" i="0">
                <a:solidFill>
                  <a:srgbClr val="5A2A82"/>
                </a:solidFill>
                <a:latin typeface="HelveticaNeueLTStd-Md"/>
                <a:cs typeface="HelveticaNeueLTStd-Md"/>
              </a:defRPr>
            </a:lvl1pPr>
          </a:lstStyle>
          <a:p>
            <a:endParaRPr/>
          </a:p>
        </p:txBody>
      </p:sp>
      <p:sp>
        <p:nvSpPr>
          <p:cNvPr id="3" name="Holder 3"/>
          <p:cNvSpPr>
            <a:spLocks noGrp="1"/>
          </p:cNvSpPr>
          <p:nvPr>
            <p:ph type="body" idx="1"/>
          </p:nvPr>
        </p:nvSpPr>
        <p:spPr>
          <a:xfrm>
            <a:off x="1119909" y="1035933"/>
            <a:ext cx="6904182" cy="307777"/>
          </a:xfrm>
          <a:prstGeom prst="rect">
            <a:avLst/>
          </a:prstGeom>
        </p:spPr>
        <p:txBody>
          <a:bodyPr wrap="square" lIns="0" tIns="0" rIns="0" bIns="0">
            <a:spAutoFit/>
          </a:bodyPr>
          <a:lstStyle>
            <a:lvl1pPr>
              <a:defRPr sz="2000" b="1" i="0">
                <a:solidFill>
                  <a:srgbClr val="888D8F"/>
                </a:solidFill>
                <a:latin typeface="HelveticaNeueLTStd-Bd"/>
                <a:cs typeface="HelveticaNeueLTStd-Bd"/>
              </a:defRPr>
            </a:lvl1pPr>
          </a:lstStyle>
          <a:p>
            <a:endParaRPr/>
          </a:p>
        </p:txBody>
      </p:sp>
      <p:sp>
        <p:nvSpPr>
          <p:cNvPr id="4" name="Holder 4"/>
          <p:cNvSpPr>
            <a:spLocks noGrp="1"/>
          </p:cNvSpPr>
          <p:nvPr>
            <p:ph type="ftr" sz="quarter" idx="5"/>
          </p:nvPr>
        </p:nvSpPr>
        <p:spPr>
          <a:xfrm>
            <a:off x="3108960" y="5314952"/>
            <a:ext cx="2926080" cy="276999"/>
          </a:xfrm>
          <a:prstGeom prst="rect">
            <a:avLst/>
          </a:prstGeom>
        </p:spPr>
        <p:txBody>
          <a:bodyPr wrap="square" lIns="0" tIns="0" rIns="0" bIns="0">
            <a:spAutoFit/>
          </a:bodyPr>
          <a:lstStyle>
            <a:lvl1pPr algn="ctr">
              <a:defRPr>
                <a:solidFill>
                  <a:schemeClr val="tx1">
                    <a:tint val="75000"/>
                  </a:schemeClr>
                </a:solidFill>
              </a:defRPr>
            </a:lvl1pPr>
          </a:lstStyle>
          <a:p>
            <a:pPr defTabSz="759810" fontAlgn="auto">
              <a:spcBef>
                <a:spcPts val="0"/>
              </a:spcBef>
              <a:spcAft>
                <a:spcPts val="0"/>
              </a:spcAft>
            </a:pPr>
            <a:endParaRPr lang="en-US">
              <a:solidFill>
                <a:prstClr val="black">
                  <a:tint val="75000"/>
                </a:prstClr>
              </a:solidFill>
              <a:latin typeface="Calibri"/>
            </a:endParaRPr>
          </a:p>
        </p:txBody>
      </p:sp>
      <p:sp>
        <p:nvSpPr>
          <p:cNvPr id="5" name="Holder 5"/>
          <p:cNvSpPr>
            <a:spLocks noGrp="1"/>
          </p:cNvSpPr>
          <p:nvPr>
            <p:ph type="dt" sz="half" idx="6"/>
          </p:nvPr>
        </p:nvSpPr>
        <p:spPr>
          <a:xfrm>
            <a:off x="457200" y="5314952"/>
            <a:ext cx="2103120" cy="276999"/>
          </a:xfrm>
          <a:prstGeom prst="rect">
            <a:avLst/>
          </a:prstGeom>
        </p:spPr>
        <p:txBody>
          <a:bodyPr wrap="square" lIns="0" tIns="0" rIns="0" bIns="0">
            <a:spAutoFit/>
          </a:bodyPr>
          <a:lstStyle>
            <a:lvl1pPr algn="l">
              <a:defRPr>
                <a:solidFill>
                  <a:schemeClr val="tx1">
                    <a:tint val="75000"/>
                  </a:schemeClr>
                </a:solidFill>
              </a:defRPr>
            </a:lvl1pPr>
          </a:lstStyle>
          <a:p>
            <a:pPr defTabSz="759810" fontAlgn="auto">
              <a:spcBef>
                <a:spcPts val="0"/>
              </a:spcBef>
              <a:spcAft>
                <a:spcPts val="0"/>
              </a:spcAft>
            </a:pPr>
            <a:fld id="{1D8BD707-D9CF-40AE-B4C6-C98DA3205C09}" type="datetimeFigureOut">
              <a:rPr lang="en-US" smtClean="0">
                <a:solidFill>
                  <a:prstClr val="black">
                    <a:tint val="75000"/>
                  </a:prstClr>
                </a:solidFill>
                <a:latin typeface="Calibri"/>
              </a:rPr>
              <a:pPr defTabSz="759810" fontAlgn="auto">
                <a:spcBef>
                  <a:spcPts val="0"/>
                </a:spcBef>
                <a:spcAft>
                  <a:spcPts val="0"/>
                </a:spcAft>
              </a:pPr>
              <a:t>01/06/17</a:t>
            </a:fld>
            <a:endParaRPr lang="en-US">
              <a:solidFill>
                <a:prstClr val="black">
                  <a:tint val="75000"/>
                </a:prstClr>
              </a:solidFill>
              <a:latin typeface="Calibri"/>
            </a:endParaRPr>
          </a:p>
        </p:txBody>
      </p:sp>
      <p:sp>
        <p:nvSpPr>
          <p:cNvPr id="6" name="Holder 6"/>
          <p:cNvSpPr>
            <a:spLocks noGrp="1"/>
          </p:cNvSpPr>
          <p:nvPr>
            <p:ph type="sldNum" sz="quarter" idx="7"/>
          </p:nvPr>
        </p:nvSpPr>
        <p:spPr>
          <a:xfrm>
            <a:off x="6583680" y="5314952"/>
            <a:ext cx="2103120" cy="276999"/>
          </a:xfrm>
          <a:prstGeom prst="rect">
            <a:avLst/>
          </a:prstGeom>
        </p:spPr>
        <p:txBody>
          <a:bodyPr wrap="square" lIns="0" tIns="0" rIns="0" bIns="0">
            <a:spAutoFit/>
          </a:bodyPr>
          <a:lstStyle>
            <a:lvl1pPr algn="r">
              <a:defRPr>
                <a:solidFill>
                  <a:schemeClr val="tx1">
                    <a:tint val="75000"/>
                  </a:schemeClr>
                </a:solidFill>
              </a:defRPr>
            </a:lvl1pPr>
          </a:lstStyle>
          <a:p>
            <a:pPr defTabSz="759810" fontAlgn="auto">
              <a:spcBef>
                <a:spcPts val="0"/>
              </a:spcBef>
              <a:spcAft>
                <a:spcPts val="0"/>
              </a:spcAft>
            </a:pPr>
            <a:fld id="{B6F15528-21DE-4FAA-801E-634DDDAF4B2B}" type="slidenum">
              <a:rPr lang="uk-UA" smtClean="0">
                <a:solidFill>
                  <a:prstClr val="black">
                    <a:tint val="75000"/>
                  </a:prstClr>
                </a:solidFill>
                <a:latin typeface="Calibri"/>
              </a:rPr>
              <a:pPr defTabSz="759810" fontAlgn="auto">
                <a:spcBef>
                  <a:spcPts val="0"/>
                </a:spcBef>
                <a:spcAft>
                  <a:spcPts val="0"/>
                </a:spcAft>
              </a:pPr>
              <a:t>‹#›</a:t>
            </a:fld>
            <a:endParaRPr lang="uk-UA">
              <a:solidFill>
                <a:prstClr val="black">
                  <a:tint val="75000"/>
                </a:prstClr>
              </a:solidFill>
              <a:latin typeface="Calibri"/>
            </a:endParaRPr>
          </a:p>
        </p:txBody>
      </p:sp>
    </p:spTree>
    <p:extLst>
      <p:ext uri="{BB962C8B-B14F-4D97-AF65-F5344CB8AC3E}">
        <p14:creationId xmlns:p14="http://schemas.microsoft.com/office/powerpoint/2010/main" val="2058150108"/>
      </p:ext>
    </p:extLst>
  </p:cSld>
  <p:clrMap bg1="lt1" tx1="dk1" bg2="lt2" tx2="dk2" accent1="accent1" accent2="accent2" accent3="accent3" accent4="accent4" accent5="accent5" accent6="accent6" hlink="hlink" folHlink="folHlink"/>
  <p:sldLayoutIdLst>
    <p:sldLayoutId id="2147483686" r:id="rId1"/>
  </p:sldLayoutIdLst>
  <p:txStyles>
    <p:titleStyle>
      <a:lvl1pPr>
        <a:defRPr>
          <a:latin typeface="+mj-lt"/>
          <a:ea typeface="+mj-ea"/>
          <a:cs typeface="+mj-cs"/>
        </a:defRPr>
      </a:lvl1pPr>
    </p:titleStyle>
    <p:bodyStyle>
      <a:lvl1pPr marL="0">
        <a:defRPr>
          <a:latin typeface="+mn-lt"/>
          <a:ea typeface="+mn-ea"/>
          <a:cs typeface="+mn-cs"/>
        </a:defRPr>
      </a:lvl1pPr>
      <a:lvl2pPr marL="379905">
        <a:defRPr>
          <a:latin typeface="+mn-lt"/>
          <a:ea typeface="+mn-ea"/>
          <a:cs typeface="+mn-cs"/>
        </a:defRPr>
      </a:lvl2pPr>
      <a:lvl3pPr marL="759810">
        <a:defRPr>
          <a:latin typeface="+mn-lt"/>
          <a:ea typeface="+mn-ea"/>
          <a:cs typeface="+mn-cs"/>
        </a:defRPr>
      </a:lvl3pPr>
      <a:lvl4pPr marL="1139713">
        <a:defRPr>
          <a:latin typeface="+mn-lt"/>
          <a:ea typeface="+mn-ea"/>
          <a:cs typeface="+mn-cs"/>
        </a:defRPr>
      </a:lvl4pPr>
      <a:lvl5pPr marL="1519568">
        <a:defRPr>
          <a:latin typeface="+mn-lt"/>
          <a:ea typeface="+mn-ea"/>
          <a:cs typeface="+mn-cs"/>
        </a:defRPr>
      </a:lvl5pPr>
      <a:lvl6pPr marL="1899450">
        <a:defRPr>
          <a:latin typeface="+mn-lt"/>
          <a:ea typeface="+mn-ea"/>
          <a:cs typeface="+mn-cs"/>
        </a:defRPr>
      </a:lvl6pPr>
      <a:lvl7pPr marL="2279339">
        <a:defRPr>
          <a:latin typeface="+mn-lt"/>
          <a:ea typeface="+mn-ea"/>
          <a:cs typeface="+mn-cs"/>
        </a:defRPr>
      </a:lvl7pPr>
      <a:lvl8pPr marL="2659225">
        <a:defRPr>
          <a:latin typeface="+mn-lt"/>
          <a:ea typeface="+mn-ea"/>
          <a:cs typeface="+mn-cs"/>
        </a:defRPr>
      </a:lvl8pPr>
      <a:lvl9pPr marL="3039112">
        <a:defRPr>
          <a:latin typeface="+mn-lt"/>
          <a:ea typeface="+mn-ea"/>
          <a:cs typeface="+mn-cs"/>
        </a:defRPr>
      </a:lvl9pPr>
    </p:bodyStyle>
    <p:otherStyle>
      <a:lvl1pPr marL="0">
        <a:defRPr>
          <a:latin typeface="+mn-lt"/>
          <a:ea typeface="+mn-ea"/>
          <a:cs typeface="+mn-cs"/>
        </a:defRPr>
      </a:lvl1pPr>
      <a:lvl2pPr marL="379905">
        <a:defRPr>
          <a:latin typeface="+mn-lt"/>
          <a:ea typeface="+mn-ea"/>
          <a:cs typeface="+mn-cs"/>
        </a:defRPr>
      </a:lvl2pPr>
      <a:lvl3pPr marL="759810">
        <a:defRPr>
          <a:latin typeface="+mn-lt"/>
          <a:ea typeface="+mn-ea"/>
          <a:cs typeface="+mn-cs"/>
        </a:defRPr>
      </a:lvl3pPr>
      <a:lvl4pPr marL="1139713">
        <a:defRPr>
          <a:latin typeface="+mn-lt"/>
          <a:ea typeface="+mn-ea"/>
          <a:cs typeface="+mn-cs"/>
        </a:defRPr>
      </a:lvl4pPr>
      <a:lvl5pPr marL="1519568">
        <a:defRPr>
          <a:latin typeface="+mn-lt"/>
          <a:ea typeface="+mn-ea"/>
          <a:cs typeface="+mn-cs"/>
        </a:defRPr>
      </a:lvl5pPr>
      <a:lvl6pPr marL="1899450">
        <a:defRPr>
          <a:latin typeface="+mn-lt"/>
          <a:ea typeface="+mn-ea"/>
          <a:cs typeface="+mn-cs"/>
        </a:defRPr>
      </a:lvl6pPr>
      <a:lvl7pPr marL="2279339">
        <a:defRPr>
          <a:latin typeface="+mn-lt"/>
          <a:ea typeface="+mn-ea"/>
          <a:cs typeface="+mn-cs"/>
        </a:defRPr>
      </a:lvl7pPr>
      <a:lvl8pPr marL="2659225">
        <a:defRPr>
          <a:latin typeface="+mn-lt"/>
          <a:ea typeface="+mn-ea"/>
          <a:cs typeface="+mn-cs"/>
        </a:defRPr>
      </a:lvl8pPr>
      <a:lvl9pPr marL="3039112">
        <a:defRPr>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28865"/>
            <a:ext cx="82296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147" tIns="45590" rIns="91147" bIns="4559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333500"/>
            <a:ext cx="8229600" cy="3771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147" tIns="45590" rIns="91147" bIns="4559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5297040"/>
            <a:ext cx="2133600" cy="304271"/>
          </a:xfrm>
          <a:prstGeom prst="rect">
            <a:avLst/>
          </a:prstGeom>
        </p:spPr>
        <p:txBody>
          <a:bodyPr vert="horz" wrap="square" lIns="91147" tIns="45590" rIns="91147" bIns="45590" numCol="1" anchor="ctr" anchorCtr="0" compatLnSpc="1">
            <a:prstTxWarp prst="textNoShape">
              <a:avLst/>
            </a:prstTxWarp>
          </a:bodyPr>
          <a:lstStyle>
            <a:lvl1pPr>
              <a:defRPr sz="1200">
                <a:solidFill>
                  <a:srgbClr val="898989"/>
                </a:solidFill>
                <a:cs typeface="Arial" charset="0"/>
              </a:defRPr>
            </a:lvl1pPr>
          </a:lstStyle>
          <a:p>
            <a:pPr>
              <a:defRPr/>
            </a:pPr>
            <a:fld id="{16DE46EB-0466-CD45-A812-65F03C1F523F}" type="datetimeFigureOut">
              <a:rPr lang="en-US"/>
              <a:pPr>
                <a:defRPr/>
              </a:pPr>
              <a:t>01/06/17</a:t>
            </a:fld>
            <a:endParaRPr lang="en-US"/>
          </a:p>
        </p:txBody>
      </p:sp>
      <p:sp>
        <p:nvSpPr>
          <p:cNvPr id="5" name="Footer Placeholder 4"/>
          <p:cNvSpPr>
            <a:spLocks noGrp="1"/>
          </p:cNvSpPr>
          <p:nvPr>
            <p:ph type="ftr" sz="quarter" idx="3"/>
          </p:nvPr>
        </p:nvSpPr>
        <p:spPr>
          <a:xfrm>
            <a:off x="3124200" y="5297040"/>
            <a:ext cx="2895600" cy="304271"/>
          </a:xfrm>
          <a:prstGeom prst="rect">
            <a:avLst/>
          </a:prstGeom>
        </p:spPr>
        <p:txBody>
          <a:bodyPr vert="horz" lIns="91147" tIns="45590" rIns="91147" bIns="4559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6553200" y="5297040"/>
            <a:ext cx="2133600" cy="304271"/>
          </a:xfrm>
          <a:prstGeom prst="rect">
            <a:avLst/>
          </a:prstGeom>
        </p:spPr>
        <p:txBody>
          <a:bodyPr vert="horz" wrap="square" lIns="91147" tIns="45590" rIns="91147" bIns="45590" numCol="1" anchor="ctr" anchorCtr="0" compatLnSpc="1">
            <a:prstTxWarp prst="textNoShape">
              <a:avLst/>
            </a:prstTxWarp>
          </a:bodyPr>
          <a:lstStyle>
            <a:lvl1pPr algn="r">
              <a:defRPr sz="1200">
                <a:solidFill>
                  <a:srgbClr val="898989"/>
                </a:solidFill>
                <a:cs typeface="Arial" charset="0"/>
              </a:defRPr>
            </a:lvl1pPr>
          </a:lstStyle>
          <a:p>
            <a:pPr>
              <a:defRPr/>
            </a:pPr>
            <a:fld id="{598801A5-A6D2-624E-A315-B314133BD97E}" type="slidenum">
              <a:rPr lang="en-US"/>
              <a:pPr>
                <a:defRPr/>
              </a:pPr>
              <a:t>‹#›</a:t>
            </a:fld>
            <a:endParaRPr lang="en-US"/>
          </a:p>
        </p:txBody>
      </p:sp>
    </p:spTree>
    <p:extLst>
      <p:ext uri="{BB962C8B-B14F-4D97-AF65-F5344CB8AC3E}">
        <p14:creationId xmlns:p14="http://schemas.microsoft.com/office/powerpoint/2010/main" val="1676387526"/>
      </p:ext>
    </p:extLst>
  </p:cSld>
  <p:clrMap bg1="lt1" tx1="dk1" bg2="lt2" tx2="dk2" accent1="accent1" accent2="accent2" accent3="accent3" accent4="accent4" accent5="accent5" accent6="accent6" hlink="hlink" folHlink="folHlink"/>
  <p:sldLayoutIdLst>
    <p:sldLayoutId id="2147483693" r:id="rId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ＭＳ Ｐゴシック" charset="0"/>
        </a:defRPr>
      </a:lvl1pPr>
      <a:lvl2pPr algn="ctr"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2pPr>
      <a:lvl3pPr algn="ctr"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3pPr>
      <a:lvl4pPr algn="ctr"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4pPr>
      <a:lvl5pPr algn="ctr"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5pPr>
      <a:lvl6pPr marL="455770" algn="ctr" rtl="0" fontAlgn="base">
        <a:spcBef>
          <a:spcPct val="0"/>
        </a:spcBef>
        <a:spcAft>
          <a:spcPct val="0"/>
        </a:spcAft>
        <a:defRPr sz="4400">
          <a:solidFill>
            <a:schemeClr val="tx1"/>
          </a:solidFill>
          <a:latin typeface="Calibri" charset="0"/>
          <a:ea typeface="ＭＳ Ｐゴシック" charset="0"/>
        </a:defRPr>
      </a:lvl6pPr>
      <a:lvl7pPr marL="911550" algn="ctr" rtl="0" fontAlgn="base">
        <a:spcBef>
          <a:spcPct val="0"/>
        </a:spcBef>
        <a:spcAft>
          <a:spcPct val="0"/>
        </a:spcAft>
        <a:defRPr sz="4400">
          <a:solidFill>
            <a:schemeClr val="tx1"/>
          </a:solidFill>
          <a:latin typeface="Calibri" charset="0"/>
          <a:ea typeface="ＭＳ Ｐゴシック" charset="0"/>
        </a:defRPr>
      </a:lvl7pPr>
      <a:lvl8pPr marL="1367310" algn="ctr" rtl="0" fontAlgn="base">
        <a:spcBef>
          <a:spcPct val="0"/>
        </a:spcBef>
        <a:spcAft>
          <a:spcPct val="0"/>
        </a:spcAft>
        <a:defRPr sz="4400">
          <a:solidFill>
            <a:schemeClr val="tx1"/>
          </a:solidFill>
          <a:latin typeface="Calibri" charset="0"/>
          <a:ea typeface="ＭＳ Ｐゴシック" charset="0"/>
        </a:defRPr>
      </a:lvl8pPr>
      <a:lvl9pPr marL="1823106" algn="ctr" rtl="0" fontAlgn="base">
        <a:spcBef>
          <a:spcPct val="0"/>
        </a:spcBef>
        <a:spcAft>
          <a:spcPct val="0"/>
        </a:spcAft>
        <a:defRPr sz="4400">
          <a:solidFill>
            <a:schemeClr val="tx1"/>
          </a:solidFill>
          <a:latin typeface="Calibri" charset="0"/>
          <a:ea typeface="ＭＳ Ｐゴシック" charset="0"/>
        </a:defRPr>
      </a:lvl9pPr>
    </p:titleStyle>
    <p:bodyStyle>
      <a:lvl1pPr marL="341827" indent="-341827" algn="l" rtl="0" eaLnBrk="0" fontAlgn="base" hangingPunct="0">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0610" indent="-284873" algn="l"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39488" indent="-227898" algn="l"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595210" indent="-227898"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0986" indent="-227898"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06799" indent="-227898" algn="l" defTabSz="91155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2535" indent="-227898" algn="l" defTabSz="91155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18320" indent="-227898" algn="l" defTabSz="91155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74110" indent="-227898" algn="l" defTabSz="91155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1550" rtl="0" eaLnBrk="1" latinLnBrk="0" hangingPunct="1">
        <a:defRPr sz="1800" kern="1200">
          <a:solidFill>
            <a:schemeClr val="tx1"/>
          </a:solidFill>
          <a:latin typeface="+mn-lt"/>
          <a:ea typeface="+mn-ea"/>
          <a:cs typeface="+mn-cs"/>
        </a:defRPr>
      </a:lvl1pPr>
      <a:lvl2pPr marL="455770" algn="l" defTabSz="911550" rtl="0" eaLnBrk="1" latinLnBrk="0" hangingPunct="1">
        <a:defRPr sz="1800" kern="1200">
          <a:solidFill>
            <a:schemeClr val="tx1"/>
          </a:solidFill>
          <a:latin typeface="+mn-lt"/>
          <a:ea typeface="+mn-ea"/>
          <a:cs typeface="+mn-cs"/>
        </a:defRPr>
      </a:lvl2pPr>
      <a:lvl3pPr marL="911550" algn="l" defTabSz="911550" rtl="0" eaLnBrk="1" latinLnBrk="0" hangingPunct="1">
        <a:defRPr sz="1800" kern="1200">
          <a:solidFill>
            <a:schemeClr val="tx1"/>
          </a:solidFill>
          <a:latin typeface="+mn-lt"/>
          <a:ea typeface="+mn-ea"/>
          <a:cs typeface="+mn-cs"/>
        </a:defRPr>
      </a:lvl3pPr>
      <a:lvl4pPr marL="1367310" algn="l" defTabSz="911550" rtl="0" eaLnBrk="1" latinLnBrk="0" hangingPunct="1">
        <a:defRPr sz="1800" kern="1200">
          <a:solidFill>
            <a:schemeClr val="tx1"/>
          </a:solidFill>
          <a:latin typeface="+mn-lt"/>
          <a:ea typeface="+mn-ea"/>
          <a:cs typeface="+mn-cs"/>
        </a:defRPr>
      </a:lvl4pPr>
      <a:lvl5pPr marL="1823106" algn="l" defTabSz="911550" rtl="0" eaLnBrk="1" latinLnBrk="0" hangingPunct="1">
        <a:defRPr sz="1800" kern="1200">
          <a:solidFill>
            <a:schemeClr val="tx1"/>
          </a:solidFill>
          <a:latin typeface="+mn-lt"/>
          <a:ea typeface="+mn-ea"/>
          <a:cs typeface="+mn-cs"/>
        </a:defRPr>
      </a:lvl5pPr>
      <a:lvl6pPr marL="2278884" algn="l" defTabSz="911550" rtl="0" eaLnBrk="1" latinLnBrk="0" hangingPunct="1">
        <a:defRPr sz="1800" kern="1200">
          <a:solidFill>
            <a:schemeClr val="tx1"/>
          </a:solidFill>
          <a:latin typeface="+mn-lt"/>
          <a:ea typeface="+mn-ea"/>
          <a:cs typeface="+mn-cs"/>
        </a:defRPr>
      </a:lvl6pPr>
      <a:lvl7pPr marL="2734621" algn="l" defTabSz="911550" rtl="0" eaLnBrk="1" latinLnBrk="0" hangingPunct="1">
        <a:defRPr sz="1800" kern="1200">
          <a:solidFill>
            <a:schemeClr val="tx1"/>
          </a:solidFill>
          <a:latin typeface="+mn-lt"/>
          <a:ea typeface="+mn-ea"/>
          <a:cs typeface="+mn-cs"/>
        </a:defRPr>
      </a:lvl7pPr>
      <a:lvl8pPr marL="3190436" algn="l" defTabSz="911550" rtl="0" eaLnBrk="1" latinLnBrk="0" hangingPunct="1">
        <a:defRPr sz="1800" kern="1200">
          <a:solidFill>
            <a:schemeClr val="tx1"/>
          </a:solidFill>
          <a:latin typeface="+mn-lt"/>
          <a:ea typeface="+mn-ea"/>
          <a:cs typeface="+mn-cs"/>
        </a:defRPr>
      </a:lvl8pPr>
      <a:lvl9pPr marL="3646206" algn="l" defTabSz="91155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04273"/>
            <a:ext cx="7886700" cy="1104636"/>
          </a:xfrm>
          <a:prstGeom prst="rect">
            <a:avLst/>
          </a:prstGeom>
        </p:spPr>
        <p:txBody>
          <a:bodyPr vert="horz" lIns="91147" tIns="45590" rIns="91147" bIns="4559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521354"/>
            <a:ext cx="7886700" cy="3626115"/>
          </a:xfrm>
          <a:prstGeom prst="rect">
            <a:avLst/>
          </a:prstGeom>
        </p:spPr>
        <p:txBody>
          <a:bodyPr vert="horz" lIns="91147" tIns="45590" rIns="91147" bIns="4559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5297039"/>
            <a:ext cx="2057400" cy="304271"/>
          </a:xfrm>
          <a:prstGeom prst="rect">
            <a:avLst/>
          </a:prstGeom>
        </p:spPr>
        <p:txBody>
          <a:bodyPr vert="horz" lIns="91147" tIns="45590" rIns="91147" bIns="45590" rtlCol="0" anchor="ctr"/>
          <a:lstStyle>
            <a:lvl1pPr algn="l">
              <a:defRPr sz="1000">
                <a:solidFill>
                  <a:schemeClr val="tx1">
                    <a:tint val="75000"/>
                  </a:schemeClr>
                </a:solidFill>
              </a:defRPr>
            </a:lvl1pPr>
          </a:lstStyle>
          <a:p>
            <a:pPr fontAlgn="auto">
              <a:spcBef>
                <a:spcPts val="0"/>
              </a:spcBef>
              <a:spcAft>
                <a:spcPts val="0"/>
              </a:spcAft>
            </a:pPr>
            <a:fld id="{588A6DAA-783A-419D-B89D-F7794B3EC60C}" type="datetimeFigureOut">
              <a:rPr lang="en-NZ" smtClean="0">
                <a:solidFill>
                  <a:prstClr val="black">
                    <a:tint val="75000"/>
                  </a:prstClr>
                </a:solidFill>
                <a:latin typeface="Calibri" panose="020F0502020204030204"/>
              </a:rPr>
              <a:pPr fontAlgn="auto">
                <a:spcBef>
                  <a:spcPts val="0"/>
                </a:spcBef>
                <a:spcAft>
                  <a:spcPts val="0"/>
                </a:spcAft>
              </a:pPr>
              <a:t>01/06/17</a:t>
            </a:fld>
            <a:endParaRPr lang="en-NZ">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3028950" y="5297039"/>
            <a:ext cx="3086100" cy="304271"/>
          </a:xfrm>
          <a:prstGeom prst="rect">
            <a:avLst/>
          </a:prstGeom>
        </p:spPr>
        <p:txBody>
          <a:bodyPr vert="horz" lIns="91147" tIns="45590" rIns="91147" bIns="45590" rtlCol="0" anchor="ctr"/>
          <a:lstStyle>
            <a:lvl1pPr algn="ctr">
              <a:defRPr sz="1000">
                <a:solidFill>
                  <a:schemeClr val="tx1">
                    <a:tint val="75000"/>
                  </a:schemeClr>
                </a:solidFill>
              </a:defRPr>
            </a:lvl1pPr>
          </a:lstStyle>
          <a:p>
            <a:pPr fontAlgn="auto">
              <a:spcBef>
                <a:spcPts val="0"/>
              </a:spcBef>
              <a:spcAft>
                <a:spcPts val="0"/>
              </a:spcAft>
            </a:pPr>
            <a:endParaRPr lang="en-NZ">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6457950" y="5297039"/>
            <a:ext cx="2057400" cy="304271"/>
          </a:xfrm>
          <a:prstGeom prst="rect">
            <a:avLst/>
          </a:prstGeom>
        </p:spPr>
        <p:txBody>
          <a:bodyPr vert="horz" lIns="91147" tIns="45590" rIns="91147" bIns="45590" rtlCol="0" anchor="ctr"/>
          <a:lstStyle>
            <a:lvl1pPr algn="r">
              <a:defRPr sz="1000">
                <a:solidFill>
                  <a:schemeClr val="tx1">
                    <a:tint val="75000"/>
                  </a:schemeClr>
                </a:solidFill>
              </a:defRPr>
            </a:lvl1pPr>
          </a:lstStyle>
          <a:p>
            <a:pPr fontAlgn="auto">
              <a:spcBef>
                <a:spcPts val="0"/>
              </a:spcBef>
              <a:spcAft>
                <a:spcPts val="0"/>
              </a:spcAft>
            </a:pPr>
            <a:fld id="{A94A4AFF-D99B-4928-BAF5-535EA51066DF}" type="slidenum">
              <a:rPr lang="en-NZ" smtClean="0">
                <a:solidFill>
                  <a:prstClr val="black">
                    <a:tint val="75000"/>
                  </a:prstClr>
                </a:solidFill>
                <a:latin typeface="Calibri" panose="020F0502020204030204"/>
              </a:rPr>
              <a:pPr fontAlgn="auto">
                <a:spcBef>
                  <a:spcPts val="0"/>
                </a:spcBef>
                <a:spcAft>
                  <a:spcPts val="0"/>
                </a:spcAft>
              </a:pPr>
              <a:t>‹#›</a:t>
            </a:fld>
            <a:endParaRPr lang="en-NZ">
              <a:solidFill>
                <a:prstClr val="black">
                  <a:tint val="75000"/>
                </a:prstClr>
              </a:solidFill>
              <a:latin typeface="Calibri" panose="020F0502020204030204"/>
            </a:endParaRPr>
          </a:p>
        </p:txBody>
      </p:sp>
    </p:spTree>
    <p:extLst>
      <p:ext uri="{BB962C8B-B14F-4D97-AF65-F5344CB8AC3E}">
        <p14:creationId xmlns:p14="http://schemas.microsoft.com/office/powerpoint/2010/main" val="3549551296"/>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Lst>
  <p:txStyles>
    <p:titleStyle>
      <a:lvl1pPr algn="l" defTabSz="759630" rtl="0" eaLnBrk="1" latinLnBrk="0" hangingPunct="1">
        <a:lnSpc>
          <a:spcPct val="90000"/>
        </a:lnSpc>
        <a:spcBef>
          <a:spcPct val="0"/>
        </a:spcBef>
        <a:buNone/>
        <a:defRPr sz="3700" kern="1200">
          <a:solidFill>
            <a:schemeClr val="tx1"/>
          </a:solidFill>
          <a:latin typeface="+mj-lt"/>
          <a:ea typeface="+mj-ea"/>
          <a:cs typeface="+mj-cs"/>
        </a:defRPr>
      </a:lvl1pPr>
    </p:titleStyle>
    <p:bodyStyle>
      <a:lvl1pPr marL="189907" indent="-189907" algn="l" defTabSz="759630" rtl="0" eaLnBrk="1" latinLnBrk="0" hangingPunct="1">
        <a:lnSpc>
          <a:spcPct val="90000"/>
        </a:lnSpc>
        <a:spcBef>
          <a:spcPts val="833"/>
        </a:spcBef>
        <a:buFont typeface="Arial" panose="020B0604020202020204" pitchFamily="34" charset="0"/>
        <a:buChar char="•"/>
        <a:defRPr sz="2300" kern="1200">
          <a:solidFill>
            <a:schemeClr val="tx1"/>
          </a:solidFill>
          <a:latin typeface="+mn-lt"/>
          <a:ea typeface="+mn-ea"/>
          <a:cs typeface="+mn-cs"/>
        </a:defRPr>
      </a:lvl1pPr>
      <a:lvl2pPr marL="569708" indent="-189907" algn="l" defTabSz="759630" rtl="0" eaLnBrk="1" latinLnBrk="0" hangingPunct="1">
        <a:lnSpc>
          <a:spcPct val="90000"/>
        </a:lnSpc>
        <a:spcBef>
          <a:spcPts val="417"/>
        </a:spcBef>
        <a:buFont typeface="Arial" panose="020B0604020202020204" pitchFamily="34" charset="0"/>
        <a:buChar char="•"/>
        <a:defRPr sz="2000" kern="1200">
          <a:solidFill>
            <a:schemeClr val="tx1"/>
          </a:solidFill>
          <a:latin typeface="+mn-lt"/>
          <a:ea typeface="+mn-ea"/>
          <a:cs typeface="+mn-cs"/>
        </a:defRPr>
      </a:lvl2pPr>
      <a:lvl3pPr marL="949498" indent="-189907" algn="l" defTabSz="759630" rtl="0" eaLnBrk="1" latinLnBrk="0" hangingPunct="1">
        <a:lnSpc>
          <a:spcPct val="90000"/>
        </a:lnSpc>
        <a:spcBef>
          <a:spcPts val="417"/>
        </a:spcBef>
        <a:buFont typeface="Arial" panose="020B0604020202020204" pitchFamily="34" charset="0"/>
        <a:buChar char="•"/>
        <a:defRPr sz="1700" kern="1200">
          <a:solidFill>
            <a:schemeClr val="tx1"/>
          </a:solidFill>
          <a:latin typeface="+mn-lt"/>
          <a:ea typeface="+mn-ea"/>
          <a:cs typeface="+mn-cs"/>
        </a:defRPr>
      </a:lvl3pPr>
      <a:lvl4pPr marL="1329287" indent="-189907" algn="l" defTabSz="75963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4pPr>
      <a:lvl5pPr marL="1709088" indent="-189907" algn="l" defTabSz="75963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5pPr>
      <a:lvl6pPr marL="2088883" indent="-189907" algn="l" defTabSz="75963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6pPr>
      <a:lvl7pPr marL="2468685" indent="-189907" algn="l" defTabSz="75963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7pPr>
      <a:lvl8pPr marL="2848467" indent="-189907" algn="l" defTabSz="75963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8pPr>
      <a:lvl9pPr marL="3228239" indent="-189907" algn="l" defTabSz="75963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759630" rtl="0" eaLnBrk="1" latinLnBrk="0" hangingPunct="1">
        <a:defRPr sz="1500" kern="1200">
          <a:solidFill>
            <a:schemeClr val="tx1"/>
          </a:solidFill>
          <a:latin typeface="+mn-lt"/>
          <a:ea typeface="+mn-ea"/>
          <a:cs typeface="+mn-cs"/>
        </a:defRPr>
      </a:lvl1pPr>
      <a:lvl2pPr marL="379815" algn="l" defTabSz="759630" rtl="0" eaLnBrk="1" latinLnBrk="0" hangingPunct="1">
        <a:defRPr sz="1500" kern="1200">
          <a:solidFill>
            <a:schemeClr val="tx1"/>
          </a:solidFill>
          <a:latin typeface="+mn-lt"/>
          <a:ea typeface="+mn-ea"/>
          <a:cs typeface="+mn-cs"/>
        </a:defRPr>
      </a:lvl2pPr>
      <a:lvl3pPr marL="759630" algn="l" defTabSz="759630" rtl="0" eaLnBrk="1" latinLnBrk="0" hangingPunct="1">
        <a:defRPr sz="1500" kern="1200">
          <a:solidFill>
            <a:schemeClr val="tx1"/>
          </a:solidFill>
          <a:latin typeface="+mn-lt"/>
          <a:ea typeface="+mn-ea"/>
          <a:cs typeface="+mn-cs"/>
        </a:defRPr>
      </a:lvl3pPr>
      <a:lvl4pPr marL="1139443" algn="l" defTabSz="759630" rtl="0" eaLnBrk="1" latinLnBrk="0" hangingPunct="1">
        <a:defRPr sz="1500" kern="1200">
          <a:solidFill>
            <a:schemeClr val="tx1"/>
          </a:solidFill>
          <a:latin typeface="+mn-lt"/>
          <a:ea typeface="+mn-ea"/>
          <a:cs typeface="+mn-cs"/>
        </a:defRPr>
      </a:lvl4pPr>
      <a:lvl5pPr marL="1519208" algn="l" defTabSz="759630" rtl="0" eaLnBrk="1" latinLnBrk="0" hangingPunct="1">
        <a:defRPr sz="1500" kern="1200">
          <a:solidFill>
            <a:schemeClr val="tx1"/>
          </a:solidFill>
          <a:latin typeface="+mn-lt"/>
          <a:ea typeface="+mn-ea"/>
          <a:cs typeface="+mn-cs"/>
        </a:defRPr>
      </a:lvl5pPr>
      <a:lvl6pPr marL="1898994" algn="l" defTabSz="759630" rtl="0" eaLnBrk="1" latinLnBrk="0" hangingPunct="1">
        <a:defRPr sz="1500" kern="1200">
          <a:solidFill>
            <a:schemeClr val="tx1"/>
          </a:solidFill>
          <a:latin typeface="+mn-lt"/>
          <a:ea typeface="+mn-ea"/>
          <a:cs typeface="+mn-cs"/>
        </a:defRPr>
      </a:lvl6pPr>
      <a:lvl7pPr marL="2278793" algn="l" defTabSz="759630" rtl="0" eaLnBrk="1" latinLnBrk="0" hangingPunct="1">
        <a:defRPr sz="1500" kern="1200">
          <a:solidFill>
            <a:schemeClr val="tx1"/>
          </a:solidFill>
          <a:latin typeface="+mn-lt"/>
          <a:ea typeface="+mn-ea"/>
          <a:cs typeface="+mn-cs"/>
        </a:defRPr>
      </a:lvl7pPr>
      <a:lvl8pPr marL="2658588" algn="l" defTabSz="759630" rtl="0" eaLnBrk="1" latinLnBrk="0" hangingPunct="1">
        <a:defRPr sz="1500" kern="1200">
          <a:solidFill>
            <a:schemeClr val="tx1"/>
          </a:solidFill>
          <a:latin typeface="+mn-lt"/>
          <a:ea typeface="+mn-ea"/>
          <a:cs typeface="+mn-cs"/>
        </a:defRPr>
      </a:lvl8pPr>
      <a:lvl9pPr marL="3038382" algn="l" defTabSz="759630" rtl="0" eaLnBrk="1" latinLnBrk="0" hangingPunct="1">
        <a:defRPr sz="15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497411" y="5323083"/>
            <a:ext cx="208395" cy="103654"/>
          </a:xfrm>
          <a:custGeom>
            <a:avLst/>
            <a:gdLst/>
            <a:ahLst/>
            <a:cxnLst/>
            <a:rect l="l" t="t" r="r" b="b"/>
            <a:pathLst>
              <a:path w="229234" h="140970">
                <a:moveTo>
                  <a:pt x="120722" y="35763"/>
                </a:moveTo>
                <a:lnTo>
                  <a:pt x="24417" y="35763"/>
                </a:lnTo>
                <a:lnTo>
                  <a:pt x="31058" y="36462"/>
                </a:lnTo>
                <a:lnTo>
                  <a:pt x="38208" y="38738"/>
                </a:lnTo>
                <a:lnTo>
                  <a:pt x="78558" y="71515"/>
                </a:lnTo>
                <a:lnTo>
                  <a:pt x="110445" y="107638"/>
                </a:lnTo>
                <a:lnTo>
                  <a:pt x="120904" y="118603"/>
                </a:lnTo>
                <a:lnTo>
                  <a:pt x="155983" y="140353"/>
                </a:lnTo>
                <a:lnTo>
                  <a:pt x="164082" y="140844"/>
                </a:lnTo>
                <a:lnTo>
                  <a:pt x="172321" y="139590"/>
                </a:lnTo>
                <a:lnTo>
                  <a:pt x="210750" y="119442"/>
                </a:lnTo>
                <a:lnTo>
                  <a:pt x="222745" y="111204"/>
                </a:lnTo>
                <a:lnTo>
                  <a:pt x="228917" y="107166"/>
                </a:lnTo>
                <a:lnTo>
                  <a:pt x="228040" y="105043"/>
                </a:lnTo>
                <a:lnTo>
                  <a:pt x="204238" y="105043"/>
                </a:lnTo>
                <a:lnTo>
                  <a:pt x="197607" y="104274"/>
                </a:lnTo>
                <a:lnTo>
                  <a:pt x="162528" y="81427"/>
                </a:lnTo>
                <a:lnTo>
                  <a:pt x="135236" y="52670"/>
                </a:lnTo>
                <a:lnTo>
                  <a:pt x="120722" y="35763"/>
                </a:lnTo>
                <a:close/>
              </a:path>
              <a:path w="229234" h="140970">
                <a:moveTo>
                  <a:pt x="226491" y="101298"/>
                </a:moveTo>
                <a:lnTo>
                  <a:pt x="217243" y="103389"/>
                </a:lnTo>
                <a:lnTo>
                  <a:pt x="210673" y="104618"/>
                </a:lnTo>
                <a:lnTo>
                  <a:pt x="204238" y="105043"/>
                </a:lnTo>
                <a:lnTo>
                  <a:pt x="228040" y="105043"/>
                </a:lnTo>
                <a:lnTo>
                  <a:pt x="226491" y="101298"/>
                </a:lnTo>
                <a:close/>
              </a:path>
              <a:path w="229234" h="140970">
                <a:moveTo>
                  <a:pt x="64579" y="0"/>
                </a:moveTo>
                <a:lnTo>
                  <a:pt x="28730" y="14531"/>
                </a:lnTo>
                <a:lnTo>
                  <a:pt x="5867" y="29899"/>
                </a:lnTo>
                <a:lnTo>
                  <a:pt x="0" y="33734"/>
                </a:lnTo>
                <a:lnTo>
                  <a:pt x="3378" y="39398"/>
                </a:lnTo>
                <a:lnTo>
                  <a:pt x="11331" y="37516"/>
                </a:lnTo>
                <a:lnTo>
                  <a:pt x="17953" y="36246"/>
                </a:lnTo>
                <a:lnTo>
                  <a:pt x="24417" y="35763"/>
                </a:lnTo>
                <a:lnTo>
                  <a:pt x="120722" y="35763"/>
                </a:lnTo>
                <a:lnTo>
                  <a:pt x="117997" y="32589"/>
                </a:lnTo>
                <a:lnTo>
                  <a:pt x="89212" y="6922"/>
                </a:lnTo>
                <a:lnTo>
                  <a:pt x="72666" y="417"/>
                </a:lnTo>
                <a:lnTo>
                  <a:pt x="64579" y="0"/>
                </a:lnTo>
                <a:close/>
              </a:path>
            </a:pathLst>
          </a:custGeom>
          <a:solidFill>
            <a:srgbClr val="008CA9"/>
          </a:solidFill>
        </p:spPr>
        <p:txBody>
          <a:bodyPr wrap="square" lIns="0" tIns="0" rIns="0" bIns="0" rtlCol="0"/>
          <a:lstStyle/>
          <a:p>
            <a:pPr defTabSz="761190" fontAlgn="auto">
              <a:spcBef>
                <a:spcPts val="0"/>
              </a:spcBef>
              <a:spcAft>
                <a:spcPts val="0"/>
              </a:spcAft>
            </a:pPr>
            <a:endParaRPr sz="1500">
              <a:solidFill>
                <a:prstClr val="black"/>
              </a:solidFill>
              <a:latin typeface="Calibri"/>
            </a:endParaRPr>
          </a:p>
        </p:txBody>
      </p:sp>
      <p:sp>
        <p:nvSpPr>
          <p:cNvPr id="17" name="bk object 17"/>
          <p:cNvSpPr/>
          <p:nvPr/>
        </p:nvSpPr>
        <p:spPr>
          <a:xfrm>
            <a:off x="608437" y="5323083"/>
            <a:ext cx="208395" cy="103654"/>
          </a:xfrm>
          <a:custGeom>
            <a:avLst/>
            <a:gdLst/>
            <a:ahLst/>
            <a:cxnLst/>
            <a:rect l="l" t="t" r="r" b="b"/>
            <a:pathLst>
              <a:path w="229234" h="140970">
                <a:moveTo>
                  <a:pt x="120723" y="35763"/>
                </a:moveTo>
                <a:lnTo>
                  <a:pt x="24424" y="35763"/>
                </a:lnTo>
                <a:lnTo>
                  <a:pt x="31066" y="36462"/>
                </a:lnTo>
                <a:lnTo>
                  <a:pt x="38217" y="38737"/>
                </a:lnTo>
                <a:lnTo>
                  <a:pt x="78566" y="71510"/>
                </a:lnTo>
                <a:lnTo>
                  <a:pt x="110449" y="107629"/>
                </a:lnTo>
                <a:lnTo>
                  <a:pt x="120909" y="118597"/>
                </a:lnTo>
                <a:lnTo>
                  <a:pt x="155983" y="140352"/>
                </a:lnTo>
                <a:lnTo>
                  <a:pt x="164080" y="140844"/>
                </a:lnTo>
                <a:lnTo>
                  <a:pt x="172318" y="139591"/>
                </a:lnTo>
                <a:lnTo>
                  <a:pt x="210747" y="119443"/>
                </a:lnTo>
                <a:lnTo>
                  <a:pt x="222745" y="111204"/>
                </a:lnTo>
                <a:lnTo>
                  <a:pt x="228955" y="107166"/>
                </a:lnTo>
                <a:lnTo>
                  <a:pt x="228059" y="105043"/>
                </a:lnTo>
                <a:lnTo>
                  <a:pt x="204234" y="105043"/>
                </a:lnTo>
                <a:lnTo>
                  <a:pt x="197602" y="104275"/>
                </a:lnTo>
                <a:lnTo>
                  <a:pt x="162521" y="81429"/>
                </a:lnTo>
                <a:lnTo>
                  <a:pt x="135233" y="52671"/>
                </a:lnTo>
                <a:lnTo>
                  <a:pt x="120723" y="35763"/>
                </a:lnTo>
                <a:close/>
              </a:path>
              <a:path w="229234" h="140970">
                <a:moveTo>
                  <a:pt x="226479" y="101298"/>
                </a:moveTo>
                <a:lnTo>
                  <a:pt x="217237" y="103388"/>
                </a:lnTo>
                <a:lnTo>
                  <a:pt x="210669" y="104617"/>
                </a:lnTo>
                <a:lnTo>
                  <a:pt x="204234" y="105043"/>
                </a:lnTo>
                <a:lnTo>
                  <a:pt x="228059" y="105043"/>
                </a:lnTo>
                <a:lnTo>
                  <a:pt x="226479" y="101298"/>
                </a:lnTo>
                <a:close/>
              </a:path>
              <a:path w="229234" h="140970">
                <a:moveTo>
                  <a:pt x="64583" y="0"/>
                </a:moveTo>
                <a:lnTo>
                  <a:pt x="28731" y="14531"/>
                </a:lnTo>
                <a:lnTo>
                  <a:pt x="5867" y="29899"/>
                </a:lnTo>
                <a:lnTo>
                  <a:pt x="0" y="33734"/>
                </a:lnTo>
                <a:lnTo>
                  <a:pt x="3378" y="39398"/>
                </a:lnTo>
                <a:lnTo>
                  <a:pt x="11332" y="37517"/>
                </a:lnTo>
                <a:lnTo>
                  <a:pt x="17956" y="36246"/>
                </a:lnTo>
                <a:lnTo>
                  <a:pt x="24424" y="35763"/>
                </a:lnTo>
                <a:lnTo>
                  <a:pt x="120723" y="35763"/>
                </a:lnTo>
                <a:lnTo>
                  <a:pt x="117999" y="32589"/>
                </a:lnTo>
                <a:lnTo>
                  <a:pt x="89217" y="6922"/>
                </a:lnTo>
                <a:lnTo>
                  <a:pt x="72671" y="417"/>
                </a:lnTo>
                <a:lnTo>
                  <a:pt x="64583" y="0"/>
                </a:lnTo>
                <a:close/>
              </a:path>
            </a:pathLst>
          </a:custGeom>
          <a:solidFill>
            <a:srgbClr val="008CA9"/>
          </a:solidFill>
        </p:spPr>
        <p:txBody>
          <a:bodyPr wrap="square" lIns="0" tIns="0" rIns="0" bIns="0" rtlCol="0"/>
          <a:lstStyle/>
          <a:p>
            <a:pPr defTabSz="761190" fontAlgn="auto">
              <a:spcBef>
                <a:spcPts val="0"/>
              </a:spcBef>
              <a:spcAft>
                <a:spcPts val="0"/>
              </a:spcAft>
            </a:pPr>
            <a:endParaRPr sz="1500">
              <a:solidFill>
                <a:prstClr val="black"/>
              </a:solidFill>
              <a:latin typeface="Calibri"/>
            </a:endParaRPr>
          </a:p>
        </p:txBody>
      </p:sp>
      <p:sp>
        <p:nvSpPr>
          <p:cNvPr id="18" name="bk object 18"/>
          <p:cNvSpPr/>
          <p:nvPr/>
        </p:nvSpPr>
        <p:spPr>
          <a:xfrm>
            <a:off x="721614" y="5323083"/>
            <a:ext cx="208395" cy="103654"/>
          </a:xfrm>
          <a:custGeom>
            <a:avLst/>
            <a:gdLst/>
            <a:ahLst/>
            <a:cxnLst/>
            <a:rect l="l" t="t" r="r" b="b"/>
            <a:pathLst>
              <a:path w="229234" h="140970">
                <a:moveTo>
                  <a:pt x="120732" y="35763"/>
                </a:moveTo>
                <a:lnTo>
                  <a:pt x="24433" y="35763"/>
                </a:lnTo>
                <a:lnTo>
                  <a:pt x="31079" y="36461"/>
                </a:lnTo>
                <a:lnTo>
                  <a:pt x="38232" y="38736"/>
                </a:lnTo>
                <a:lnTo>
                  <a:pt x="78570" y="71508"/>
                </a:lnTo>
                <a:lnTo>
                  <a:pt x="110437" y="107630"/>
                </a:lnTo>
                <a:lnTo>
                  <a:pt x="120899" y="118597"/>
                </a:lnTo>
                <a:lnTo>
                  <a:pt x="155983" y="140353"/>
                </a:lnTo>
                <a:lnTo>
                  <a:pt x="164083" y="140845"/>
                </a:lnTo>
                <a:lnTo>
                  <a:pt x="172321" y="139591"/>
                </a:lnTo>
                <a:lnTo>
                  <a:pt x="210742" y="119443"/>
                </a:lnTo>
                <a:lnTo>
                  <a:pt x="222732" y="111204"/>
                </a:lnTo>
                <a:lnTo>
                  <a:pt x="228942" y="107166"/>
                </a:lnTo>
                <a:lnTo>
                  <a:pt x="228047" y="105044"/>
                </a:lnTo>
                <a:lnTo>
                  <a:pt x="204254" y="105044"/>
                </a:lnTo>
                <a:lnTo>
                  <a:pt x="197622" y="104277"/>
                </a:lnTo>
                <a:lnTo>
                  <a:pt x="162542" y="81440"/>
                </a:lnTo>
                <a:lnTo>
                  <a:pt x="135256" y="52686"/>
                </a:lnTo>
                <a:lnTo>
                  <a:pt x="120732" y="35763"/>
                </a:lnTo>
                <a:close/>
              </a:path>
              <a:path w="229234" h="140970">
                <a:moveTo>
                  <a:pt x="226466" y="101298"/>
                </a:moveTo>
                <a:lnTo>
                  <a:pt x="217259" y="103386"/>
                </a:lnTo>
                <a:lnTo>
                  <a:pt x="210690" y="104617"/>
                </a:lnTo>
                <a:lnTo>
                  <a:pt x="204254" y="105044"/>
                </a:lnTo>
                <a:lnTo>
                  <a:pt x="228047" y="105044"/>
                </a:lnTo>
                <a:lnTo>
                  <a:pt x="226466" y="101298"/>
                </a:lnTo>
                <a:close/>
              </a:path>
              <a:path w="229234" h="140970">
                <a:moveTo>
                  <a:pt x="64602" y="0"/>
                </a:moveTo>
                <a:lnTo>
                  <a:pt x="28764" y="14530"/>
                </a:lnTo>
                <a:lnTo>
                  <a:pt x="5905" y="29899"/>
                </a:lnTo>
                <a:lnTo>
                  <a:pt x="0" y="33734"/>
                </a:lnTo>
                <a:lnTo>
                  <a:pt x="3403" y="39399"/>
                </a:lnTo>
                <a:lnTo>
                  <a:pt x="11330" y="37518"/>
                </a:lnTo>
                <a:lnTo>
                  <a:pt x="17961" y="36247"/>
                </a:lnTo>
                <a:lnTo>
                  <a:pt x="24433" y="35763"/>
                </a:lnTo>
                <a:lnTo>
                  <a:pt x="120732" y="35763"/>
                </a:lnTo>
                <a:lnTo>
                  <a:pt x="118022" y="32606"/>
                </a:lnTo>
                <a:lnTo>
                  <a:pt x="89231" y="6928"/>
                </a:lnTo>
                <a:lnTo>
                  <a:pt x="72687" y="418"/>
                </a:lnTo>
                <a:lnTo>
                  <a:pt x="64602" y="0"/>
                </a:lnTo>
                <a:close/>
              </a:path>
            </a:pathLst>
          </a:custGeom>
          <a:solidFill>
            <a:srgbClr val="008CA9"/>
          </a:solidFill>
        </p:spPr>
        <p:txBody>
          <a:bodyPr wrap="square" lIns="0" tIns="0" rIns="0" bIns="0" rtlCol="0"/>
          <a:lstStyle/>
          <a:p>
            <a:pPr defTabSz="761190" fontAlgn="auto">
              <a:spcBef>
                <a:spcPts val="0"/>
              </a:spcBef>
              <a:spcAft>
                <a:spcPts val="0"/>
              </a:spcAft>
            </a:pPr>
            <a:endParaRPr sz="1500">
              <a:solidFill>
                <a:prstClr val="black"/>
              </a:solidFill>
              <a:latin typeface="Calibri"/>
            </a:endParaRPr>
          </a:p>
        </p:txBody>
      </p:sp>
      <p:sp>
        <p:nvSpPr>
          <p:cNvPr id="2" name="Holder 2"/>
          <p:cNvSpPr>
            <a:spLocks noGrp="1"/>
          </p:cNvSpPr>
          <p:nvPr>
            <p:ph type="title"/>
          </p:nvPr>
        </p:nvSpPr>
        <p:spPr>
          <a:xfrm>
            <a:off x="404091" y="304370"/>
            <a:ext cx="8335818" cy="553998"/>
          </a:xfrm>
          <a:prstGeom prst="rect">
            <a:avLst/>
          </a:prstGeom>
        </p:spPr>
        <p:txBody>
          <a:bodyPr wrap="square" lIns="0" tIns="0" rIns="0" bIns="0">
            <a:spAutoFit/>
          </a:bodyPr>
          <a:lstStyle>
            <a:lvl1pPr>
              <a:defRPr sz="3600" b="0" i="0">
                <a:solidFill>
                  <a:srgbClr val="5A2A82"/>
                </a:solidFill>
                <a:latin typeface="HelveticaNeueLTStd-Md"/>
                <a:cs typeface="HelveticaNeueLTStd-Md"/>
              </a:defRPr>
            </a:lvl1pPr>
          </a:lstStyle>
          <a:p>
            <a:endParaRPr/>
          </a:p>
        </p:txBody>
      </p:sp>
      <p:sp>
        <p:nvSpPr>
          <p:cNvPr id="3" name="Holder 3"/>
          <p:cNvSpPr>
            <a:spLocks noGrp="1"/>
          </p:cNvSpPr>
          <p:nvPr>
            <p:ph type="body" idx="1"/>
          </p:nvPr>
        </p:nvSpPr>
        <p:spPr>
          <a:xfrm>
            <a:off x="1119909" y="1035933"/>
            <a:ext cx="6904182" cy="307777"/>
          </a:xfrm>
          <a:prstGeom prst="rect">
            <a:avLst/>
          </a:prstGeom>
        </p:spPr>
        <p:txBody>
          <a:bodyPr wrap="square" lIns="0" tIns="0" rIns="0" bIns="0">
            <a:spAutoFit/>
          </a:bodyPr>
          <a:lstStyle>
            <a:lvl1pPr>
              <a:defRPr sz="2000" b="1" i="0">
                <a:solidFill>
                  <a:srgbClr val="888D8F"/>
                </a:solidFill>
                <a:latin typeface="HelveticaNeueLTStd-Bd"/>
                <a:cs typeface="HelveticaNeueLTStd-Bd"/>
              </a:defRPr>
            </a:lvl1pPr>
          </a:lstStyle>
          <a:p>
            <a:endParaRPr/>
          </a:p>
        </p:txBody>
      </p:sp>
      <p:sp>
        <p:nvSpPr>
          <p:cNvPr id="4" name="Holder 4"/>
          <p:cNvSpPr>
            <a:spLocks noGrp="1"/>
          </p:cNvSpPr>
          <p:nvPr>
            <p:ph type="ftr" sz="quarter" idx="5"/>
          </p:nvPr>
        </p:nvSpPr>
        <p:spPr>
          <a:xfrm>
            <a:off x="3108960" y="5314952"/>
            <a:ext cx="2926080" cy="276999"/>
          </a:xfrm>
          <a:prstGeom prst="rect">
            <a:avLst/>
          </a:prstGeom>
        </p:spPr>
        <p:txBody>
          <a:bodyPr wrap="square" lIns="0" tIns="0" rIns="0" bIns="0">
            <a:spAutoFit/>
          </a:bodyPr>
          <a:lstStyle>
            <a:lvl1pPr algn="ctr">
              <a:defRPr>
                <a:solidFill>
                  <a:schemeClr val="tx1">
                    <a:tint val="75000"/>
                  </a:schemeClr>
                </a:solidFill>
              </a:defRPr>
            </a:lvl1pPr>
          </a:lstStyle>
          <a:p>
            <a:pPr defTabSz="761190" fontAlgn="auto">
              <a:spcBef>
                <a:spcPts val="0"/>
              </a:spcBef>
              <a:spcAft>
                <a:spcPts val="0"/>
              </a:spcAft>
            </a:pPr>
            <a:endParaRPr lang="en-US">
              <a:solidFill>
                <a:prstClr val="black">
                  <a:tint val="75000"/>
                </a:prstClr>
              </a:solidFill>
              <a:latin typeface="Calibri"/>
            </a:endParaRPr>
          </a:p>
        </p:txBody>
      </p:sp>
      <p:sp>
        <p:nvSpPr>
          <p:cNvPr id="5" name="Holder 5"/>
          <p:cNvSpPr>
            <a:spLocks noGrp="1"/>
          </p:cNvSpPr>
          <p:nvPr>
            <p:ph type="dt" sz="half" idx="6"/>
          </p:nvPr>
        </p:nvSpPr>
        <p:spPr>
          <a:xfrm>
            <a:off x="457200" y="5314952"/>
            <a:ext cx="2103120" cy="276999"/>
          </a:xfrm>
          <a:prstGeom prst="rect">
            <a:avLst/>
          </a:prstGeom>
        </p:spPr>
        <p:txBody>
          <a:bodyPr wrap="square" lIns="0" tIns="0" rIns="0" bIns="0">
            <a:spAutoFit/>
          </a:bodyPr>
          <a:lstStyle>
            <a:lvl1pPr algn="l">
              <a:defRPr>
                <a:solidFill>
                  <a:schemeClr val="tx1">
                    <a:tint val="75000"/>
                  </a:schemeClr>
                </a:solidFill>
              </a:defRPr>
            </a:lvl1pPr>
          </a:lstStyle>
          <a:p>
            <a:pPr defTabSz="761190" fontAlgn="auto">
              <a:spcBef>
                <a:spcPts val="0"/>
              </a:spcBef>
              <a:spcAft>
                <a:spcPts val="0"/>
              </a:spcAft>
            </a:pPr>
            <a:fld id="{1D8BD707-D9CF-40AE-B4C6-C98DA3205C09}" type="datetimeFigureOut">
              <a:rPr lang="en-US" smtClean="0">
                <a:solidFill>
                  <a:prstClr val="black">
                    <a:tint val="75000"/>
                  </a:prstClr>
                </a:solidFill>
                <a:latin typeface="Calibri"/>
              </a:rPr>
              <a:pPr defTabSz="761190" fontAlgn="auto">
                <a:spcBef>
                  <a:spcPts val="0"/>
                </a:spcBef>
                <a:spcAft>
                  <a:spcPts val="0"/>
                </a:spcAft>
              </a:pPr>
              <a:t>01/06/17</a:t>
            </a:fld>
            <a:endParaRPr lang="en-US">
              <a:solidFill>
                <a:prstClr val="black">
                  <a:tint val="75000"/>
                </a:prstClr>
              </a:solidFill>
              <a:latin typeface="Calibri"/>
            </a:endParaRPr>
          </a:p>
        </p:txBody>
      </p:sp>
      <p:sp>
        <p:nvSpPr>
          <p:cNvPr id="6" name="Holder 6"/>
          <p:cNvSpPr>
            <a:spLocks noGrp="1"/>
          </p:cNvSpPr>
          <p:nvPr>
            <p:ph type="sldNum" sz="quarter" idx="7"/>
          </p:nvPr>
        </p:nvSpPr>
        <p:spPr>
          <a:xfrm>
            <a:off x="6583680" y="5314952"/>
            <a:ext cx="2103120" cy="276999"/>
          </a:xfrm>
          <a:prstGeom prst="rect">
            <a:avLst/>
          </a:prstGeom>
        </p:spPr>
        <p:txBody>
          <a:bodyPr wrap="square" lIns="0" tIns="0" rIns="0" bIns="0">
            <a:spAutoFit/>
          </a:bodyPr>
          <a:lstStyle>
            <a:lvl1pPr algn="r">
              <a:defRPr>
                <a:solidFill>
                  <a:schemeClr val="tx1">
                    <a:tint val="75000"/>
                  </a:schemeClr>
                </a:solidFill>
              </a:defRPr>
            </a:lvl1pPr>
          </a:lstStyle>
          <a:p>
            <a:pPr defTabSz="761190" fontAlgn="auto">
              <a:spcBef>
                <a:spcPts val="0"/>
              </a:spcBef>
              <a:spcAft>
                <a:spcPts val="0"/>
              </a:spcAft>
            </a:pPr>
            <a:fld id="{B6F15528-21DE-4FAA-801E-634DDDAF4B2B}" type="slidenum">
              <a:rPr lang="uk-UA" smtClean="0">
                <a:solidFill>
                  <a:prstClr val="black">
                    <a:tint val="75000"/>
                  </a:prstClr>
                </a:solidFill>
                <a:latin typeface="Calibri"/>
              </a:rPr>
              <a:pPr defTabSz="761190" fontAlgn="auto">
                <a:spcBef>
                  <a:spcPts val="0"/>
                </a:spcBef>
                <a:spcAft>
                  <a:spcPts val="0"/>
                </a:spcAft>
              </a:pPr>
              <a:t>‹#›</a:t>
            </a:fld>
            <a:endParaRPr lang="uk-UA">
              <a:solidFill>
                <a:prstClr val="black">
                  <a:tint val="75000"/>
                </a:prstClr>
              </a:solidFill>
              <a:latin typeface="Calibri"/>
            </a:endParaRPr>
          </a:p>
        </p:txBody>
      </p:sp>
    </p:spTree>
    <p:extLst>
      <p:ext uri="{BB962C8B-B14F-4D97-AF65-F5344CB8AC3E}">
        <p14:creationId xmlns:p14="http://schemas.microsoft.com/office/powerpoint/2010/main" val="2076665838"/>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Lst>
  <p:txStyles>
    <p:titleStyle>
      <a:lvl1pPr>
        <a:defRPr>
          <a:latin typeface="+mj-lt"/>
          <a:ea typeface="+mj-ea"/>
          <a:cs typeface="+mj-cs"/>
        </a:defRPr>
      </a:lvl1pPr>
    </p:titleStyle>
    <p:bodyStyle>
      <a:lvl1pPr marL="0">
        <a:defRPr>
          <a:latin typeface="+mn-lt"/>
          <a:ea typeface="+mn-ea"/>
          <a:cs typeface="+mn-cs"/>
        </a:defRPr>
      </a:lvl1pPr>
      <a:lvl2pPr marL="380595">
        <a:defRPr>
          <a:latin typeface="+mn-lt"/>
          <a:ea typeface="+mn-ea"/>
          <a:cs typeface="+mn-cs"/>
        </a:defRPr>
      </a:lvl2pPr>
      <a:lvl3pPr marL="761190">
        <a:defRPr>
          <a:latin typeface="+mn-lt"/>
          <a:ea typeface="+mn-ea"/>
          <a:cs typeface="+mn-cs"/>
        </a:defRPr>
      </a:lvl3pPr>
      <a:lvl4pPr marL="1141783">
        <a:defRPr>
          <a:latin typeface="+mn-lt"/>
          <a:ea typeface="+mn-ea"/>
          <a:cs typeface="+mn-cs"/>
        </a:defRPr>
      </a:lvl4pPr>
      <a:lvl5pPr marL="1522353">
        <a:defRPr>
          <a:latin typeface="+mn-lt"/>
          <a:ea typeface="+mn-ea"/>
          <a:cs typeface="+mn-cs"/>
        </a:defRPr>
      </a:lvl5pPr>
      <a:lvl6pPr marL="1902946">
        <a:defRPr>
          <a:latin typeface="+mn-lt"/>
          <a:ea typeface="+mn-ea"/>
          <a:cs typeface="+mn-cs"/>
        </a:defRPr>
      </a:lvl6pPr>
      <a:lvl7pPr marL="2283537">
        <a:defRPr>
          <a:latin typeface="+mn-lt"/>
          <a:ea typeface="+mn-ea"/>
          <a:cs typeface="+mn-cs"/>
        </a:defRPr>
      </a:lvl7pPr>
      <a:lvl8pPr marL="2664120">
        <a:defRPr>
          <a:latin typeface="+mn-lt"/>
          <a:ea typeface="+mn-ea"/>
          <a:cs typeface="+mn-cs"/>
        </a:defRPr>
      </a:lvl8pPr>
      <a:lvl9pPr marL="3044708">
        <a:defRPr>
          <a:latin typeface="+mn-lt"/>
          <a:ea typeface="+mn-ea"/>
          <a:cs typeface="+mn-cs"/>
        </a:defRPr>
      </a:lvl9pPr>
    </p:bodyStyle>
    <p:otherStyle>
      <a:lvl1pPr marL="0">
        <a:defRPr>
          <a:latin typeface="+mn-lt"/>
          <a:ea typeface="+mn-ea"/>
          <a:cs typeface="+mn-cs"/>
        </a:defRPr>
      </a:lvl1pPr>
      <a:lvl2pPr marL="380595">
        <a:defRPr>
          <a:latin typeface="+mn-lt"/>
          <a:ea typeface="+mn-ea"/>
          <a:cs typeface="+mn-cs"/>
        </a:defRPr>
      </a:lvl2pPr>
      <a:lvl3pPr marL="761190">
        <a:defRPr>
          <a:latin typeface="+mn-lt"/>
          <a:ea typeface="+mn-ea"/>
          <a:cs typeface="+mn-cs"/>
        </a:defRPr>
      </a:lvl3pPr>
      <a:lvl4pPr marL="1141783">
        <a:defRPr>
          <a:latin typeface="+mn-lt"/>
          <a:ea typeface="+mn-ea"/>
          <a:cs typeface="+mn-cs"/>
        </a:defRPr>
      </a:lvl4pPr>
      <a:lvl5pPr marL="1522353">
        <a:defRPr>
          <a:latin typeface="+mn-lt"/>
          <a:ea typeface="+mn-ea"/>
          <a:cs typeface="+mn-cs"/>
        </a:defRPr>
      </a:lvl5pPr>
      <a:lvl6pPr marL="1902946">
        <a:defRPr>
          <a:latin typeface="+mn-lt"/>
          <a:ea typeface="+mn-ea"/>
          <a:cs typeface="+mn-cs"/>
        </a:defRPr>
      </a:lvl6pPr>
      <a:lvl7pPr marL="2283537">
        <a:defRPr>
          <a:latin typeface="+mn-lt"/>
          <a:ea typeface="+mn-ea"/>
          <a:cs typeface="+mn-cs"/>
        </a:defRPr>
      </a:lvl7pPr>
      <a:lvl8pPr marL="2664120">
        <a:defRPr>
          <a:latin typeface="+mn-lt"/>
          <a:ea typeface="+mn-ea"/>
          <a:cs typeface="+mn-cs"/>
        </a:defRPr>
      </a:lvl8pPr>
      <a:lvl9pPr marL="3044708">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1" Type="http://schemas.openxmlformats.org/officeDocument/2006/relationships/image" Target="../media/image21.png"/><Relationship Id="rId12" Type="http://schemas.openxmlformats.org/officeDocument/2006/relationships/image" Target="../media/image22.png"/><Relationship Id="rId13" Type="http://schemas.openxmlformats.org/officeDocument/2006/relationships/image" Target="../media/image23.png"/><Relationship Id="rId14" Type="http://schemas.openxmlformats.org/officeDocument/2006/relationships/image" Target="../media/image24.png"/><Relationship Id="rId15" Type="http://schemas.openxmlformats.org/officeDocument/2006/relationships/image" Target="../media/image25.png"/><Relationship Id="rId1" Type="http://schemas.openxmlformats.org/officeDocument/2006/relationships/slideLayout" Target="../slideLayouts/slideLayout13.xml"/><Relationship Id="rId2" Type="http://schemas.openxmlformats.org/officeDocument/2006/relationships/notesSlide" Target="../notesSlides/notesSlide9.xml"/><Relationship Id="rId3" Type="http://schemas.openxmlformats.org/officeDocument/2006/relationships/image" Target="../media/image26.png"/><Relationship Id="rId4" Type="http://schemas.openxmlformats.org/officeDocument/2006/relationships/image" Target="../media/image27.png"/><Relationship Id="rId5" Type="http://schemas.openxmlformats.org/officeDocument/2006/relationships/image" Target="../media/image14.png"/><Relationship Id="rId6" Type="http://schemas.openxmlformats.org/officeDocument/2006/relationships/image" Target="../media/image16.png"/><Relationship Id="rId7" Type="http://schemas.openxmlformats.org/officeDocument/2006/relationships/image" Target="../media/image17.png"/><Relationship Id="rId8" Type="http://schemas.openxmlformats.org/officeDocument/2006/relationships/image" Target="../media/image18.png"/><Relationship Id="rId9" Type="http://schemas.openxmlformats.org/officeDocument/2006/relationships/image" Target="../media/image19.png"/><Relationship Id="rId10" Type="http://schemas.openxmlformats.org/officeDocument/2006/relationships/image" Target="../media/image20.png"/></Relationships>
</file>

<file path=ppt/slides/_rels/slide11.xml.rels><?xml version="1.0" encoding="UTF-8" standalone="yes"?>
<Relationships xmlns="http://schemas.openxmlformats.org/package/2006/relationships"><Relationship Id="rId11" Type="http://schemas.openxmlformats.org/officeDocument/2006/relationships/image" Target="../media/image24.png"/><Relationship Id="rId12" Type="http://schemas.openxmlformats.org/officeDocument/2006/relationships/image" Target="../media/image35.png"/><Relationship Id="rId13" Type="http://schemas.openxmlformats.org/officeDocument/2006/relationships/image" Target="../media/image36.png"/><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28.png"/><Relationship Id="rId4" Type="http://schemas.openxmlformats.org/officeDocument/2006/relationships/image" Target="../media/image29.png"/><Relationship Id="rId5" Type="http://schemas.openxmlformats.org/officeDocument/2006/relationships/image" Target="../media/image30.png"/><Relationship Id="rId6" Type="http://schemas.openxmlformats.org/officeDocument/2006/relationships/image" Target="../media/image31.png"/><Relationship Id="rId7" Type="http://schemas.openxmlformats.org/officeDocument/2006/relationships/image" Target="../media/image32.png"/><Relationship Id="rId8" Type="http://schemas.openxmlformats.org/officeDocument/2006/relationships/image" Target="../media/image33.png"/><Relationship Id="rId9" Type="http://schemas.openxmlformats.org/officeDocument/2006/relationships/image" Target="../media/image34.png"/><Relationship Id="rId10"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png"/><Relationship Id="rId5" Type="http://schemas.openxmlformats.org/officeDocument/2006/relationships/image" Target="../media/image25.png"/><Relationship Id="rId6" Type="http://schemas.openxmlformats.org/officeDocument/2006/relationships/image" Target="../media/image37.png"/><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png"/><Relationship Id="rId5" Type="http://schemas.openxmlformats.org/officeDocument/2006/relationships/image" Target="../media/image25.png"/><Relationship Id="rId6" Type="http://schemas.openxmlformats.org/officeDocument/2006/relationships/image" Target="../media/image38.jpeg"/><Relationship Id="rId7" Type="http://schemas.openxmlformats.org/officeDocument/2006/relationships/image" Target="../media/image39.jpeg"/><Relationship Id="rId8" Type="http://schemas.openxmlformats.org/officeDocument/2006/relationships/image" Target="../media/image40.jpeg"/><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png"/><Relationship Id="rId5" Type="http://schemas.openxmlformats.org/officeDocument/2006/relationships/image" Target="../media/image25.png"/><Relationship Id="rId6" Type="http://schemas.openxmlformats.org/officeDocument/2006/relationships/image" Target="../media/image41.jpeg"/><Relationship Id="rId7" Type="http://schemas.openxmlformats.org/officeDocument/2006/relationships/image" Target="../media/image42.jpeg"/><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png"/><Relationship Id="rId5" Type="http://schemas.openxmlformats.org/officeDocument/2006/relationships/image" Target="../media/image25.png"/><Relationship Id="rId6" Type="http://schemas.openxmlformats.org/officeDocument/2006/relationships/image" Target="../media/image43.jpeg"/><Relationship Id="rId7" Type="http://schemas.openxmlformats.org/officeDocument/2006/relationships/image" Target="../media/image44.jpeg"/><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3" Type="http://schemas.openxmlformats.org/officeDocument/2006/relationships/image" Target="../media/image45.png"/><Relationship Id="rId4" Type="http://schemas.openxmlformats.org/officeDocument/2006/relationships/image" Target="../media/image23.png"/><Relationship Id="rId5" Type="http://schemas.openxmlformats.org/officeDocument/2006/relationships/image" Target="../media/image24.png"/><Relationship Id="rId6" Type="http://schemas.openxmlformats.org/officeDocument/2006/relationships/image" Target="../media/image25.png"/><Relationship Id="rId1" Type="http://schemas.openxmlformats.org/officeDocument/2006/relationships/slideLayout" Target="../slideLayouts/slideLayout13.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xml"/><Relationship Id="rId3" Type="http://schemas.openxmlformats.org/officeDocument/2006/relationships/image" Target="../media/image2.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image" Target="../media/image3.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4.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5.xml"/><Relationship Id="rId3"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xml"/><Relationship Id="rId3"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9.png"/><Relationship Id="rId6" Type="http://schemas.openxmlformats.org/officeDocument/2006/relationships/image" Target="../media/image10.png"/><Relationship Id="rId7" Type="http://schemas.openxmlformats.org/officeDocument/2006/relationships/image" Target="../media/image11.jpeg"/><Relationship Id="rId8" Type="http://schemas.openxmlformats.org/officeDocument/2006/relationships/image" Target="../media/image12.png"/><Relationship Id="rId9" Type="http://schemas.openxmlformats.org/officeDocument/2006/relationships/image" Target="../media/image13.png"/><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11" Type="http://schemas.openxmlformats.org/officeDocument/2006/relationships/image" Target="../media/image22.png"/><Relationship Id="rId12" Type="http://schemas.openxmlformats.org/officeDocument/2006/relationships/image" Target="../media/image23.png"/><Relationship Id="rId13" Type="http://schemas.openxmlformats.org/officeDocument/2006/relationships/image" Target="../media/image24.png"/><Relationship Id="rId14" Type="http://schemas.openxmlformats.org/officeDocument/2006/relationships/image" Target="../media/image25.png"/><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6.png"/><Relationship Id="rId6" Type="http://schemas.openxmlformats.org/officeDocument/2006/relationships/image" Target="../media/image17.png"/><Relationship Id="rId7" Type="http://schemas.openxmlformats.org/officeDocument/2006/relationships/image" Target="../media/image18.png"/><Relationship Id="rId8" Type="http://schemas.openxmlformats.org/officeDocument/2006/relationships/image" Target="../media/image19.png"/><Relationship Id="rId9" Type="http://schemas.openxmlformats.org/officeDocument/2006/relationships/image" Target="../media/image20.png"/><Relationship Id="rId10"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2684781" y="2282200"/>
            <a:ext cx="3774448" cy="1148083"/>
          </a:xfrm>
        </p:spPr>
      </p:pic>
    </p:spTree>
    <p:extLst>
      <p:ext uri="{BB962C8B-B14F-4D97-AF65-F5344CB8AC3E}">
        <p14:creationId xmlns:p14="http://schemas.microsoft.com/office/powerpoint/2010/main" val="339815936"/>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object 106"/>
          <p:cNvSpPr/>
          <p:nvPr/>
        </p:nvSpPr>
        <p:spPr>
          <a:xfrm>
            <a:off x="3525255" y="3228411"/>
            <a:ext cx="2766075" cy="1772593"/>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pic>
        <p:nvPicPr>
          <p:cNvPr id="50" name="Picture 4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648821" y="1340556"/>
            <a:ext cx="3507751" cy="3795888"/>
          </a:xfrm>
          <a:prstGeom prst="rect">
            <a:avLst/>
          </a:prstGeom>
        </p:spPr>
      </p:pic>
      <p:pic>
        <p:nvPicPr>
          <p:cNvPr id="141" name="Picture 140"/>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2450" y="2044700"/>
            <a:ext cx="3397864" cy="3683000"/>
          </a:xfrm>
          <a:prstGeom prst="rect">
            <a:avLst/>
          </a:prstGeom>
        </p:spPr>
      </p:pic>
      <p:sp>
        <p:nvSpPr>
          <p:cNvPr id="13" name="object 13"/>
          <p:cNvSpPr/>
          <p:nvPr/>
        </p:nvSpPr>
        <p:spPr>
          <a:xfrm>
            <a:off x="8754006" y="1921589"/>
            <a:ext cx="30595" cy="11673"/>
          </a:xfrm>
          <a:custGeom>
            <a:avLst/>
            <a:gdLst/>
            <a:ahLst/>
            <a:cxnLst/>
            <a:rect l="l" t="t" r="r" b="b"/>
            <a:pathLst>
              <a:path w="33654" h="15875">
                <a:moveTo>
                  <a:pt x="0" y="0"/>
                </a:moveTo>
                <a:lnTo>
                  <a:pt x="6833" y="3798"/>
                </a:lnTo>
                <a:lnTo>
                  <a:pt x="33487" y="15327"/>
                </a:lnTo>
                <a:lnTo>
                  <a:pt x="0" y="0"/>
                </a:lnTo>
                <a:close/>
              </a:path>
            </a:pathLst>
          </a:custGeom>
          <a:solidFill>
            <a:srgbClr val="FE8500"/>
          </a:solid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8" name="object 18"/>
          <p:cNvSpPr/>
          <p:nvPr/>
        </p:nvSpPr>
        <p:spPr>
          <a:xfrm>
            <a:off x="8946857" y="1992930"/>
            <a:ext cx="197427" cy="1027206"/>
          </a:xfrm>
          <a:custGeom>
            <a:avLst/>
            <a:gdLst/>
            <a:ahLst/>
            <a:cxnLst/>
            <a:rect l="l" t="t" r="r" b="b"/>
            <a:pathLst>
              <a:path w="217170" h="1397000">
                <a:moveTo>
                  <a:pt x="0" y="0"/>
                </a:moveTo>
                <a:lnTo>
                  <a:pt x="0" y="1287475"/>
                </a:lnTo>
                <a:lnTo>
                  <a:pt x="216861" y="1396663"/>
                </a:lnTo>
                <a:lnTo>
                  <a:pt x="216861" y="99260"/>
                </a:lnTo>
                <a:lnTo>
                  <a:pt x="0" y="0"/>
                </a:lnTo>
                <a:close/>
              </a:path>
            </a:pathLst>
          </a:custGeom>
          <a:solidFill>
            <a:srgbClr val="FFFFFF"/>
          </a:solid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04" name="object 104"/>
          <p:cNvSpPr txBox="1">
            <a:spLocks noGrp="1"/>
          </p:cNvSpPr>
          <p:nvPr>
            <p:ph type="title"/>
          </p:nvPr>
        </p:nvSpPr>
        <p:spPr>
          <a:xfrm>
            <a:off x="391391" y="164672"/>
            <a:ext cx="8335818" cy="446276"/>
          </a:xfrm>
          <a:prstGeom prst="rect">
            <a:avLst/>
          </a:prstGeom>
        </p:spPr>
        <p:txBody>
          <a:bodyPr vert="horz" wrap="square" lIns="0" tIns="0" rIns="0" bIns="0" rtlCol="0">
            <a:spAutoFit/>
          </a:bodyPr>
          <a:lstStyle/>
          <a:p>
            <a:pPr>
              <a:lnSpc>
                <a:spcPct val="100000"/>
              </a:lnSpc>
            </a:pPr>
            <a:r>
              <a:rPr sz="2900" spc="42" dirty="0">
                <a:solidFill>
                  <a:srgbClr val="4C4D4F"/>
                </a:solidFill>
                <a:latin typeface="HelveticaNeueLTStd-Th"/>
                <a:cs typeface="HelveticaNeueLTStd-Th"/>
              </a:rPr>
              <a:t>Ma</a:t>
            </a:r>
            <a:r>
              <a:rPr sz="2900" dirty="0">
                <a:solidFill>
                  <a:srgbClr val="4C4D4F"/>
                </a:solidFill>
                <a:latin typeface="HelveticaNeueLTStd-Th"/>
                <a:cs typeface="HelveticaNeueLTStd-Th"/>
              </a:rPr>
              <a:t>x</a:t>
            </a:r>
            <a:r>
              <a:rPr sz="2900" spc="87" dirty="0">
                <a:solidFill>
                  <a:srgbClr val="4C4D4F"/>
                </a:solidFill>
                <a:latin typeface="HelveticaNeueLTStd-Th"/>
                <a:cs typeface="HelveticaNeueLTStd-Th"/>
              </a:rPr>
              <a:t> </a:t>
            </a:r>
            <a:r>
              <a:rPr sz="2900" spc="-175" dirty="0">
                <a:solidFill>
                  <a:srgbClr val="4C4D4F"/>
                </a:solidFill>
                <a:latin typeface="HelveticaNeueLTStd-Th"/>
                <a:cs typeface="HelveticaNeueLTStd-Th"/>
              </a:rPr>
              <a:t>Y</a:t>
            </a:r>
            <a:r>
              <a:rPr sz="2900" spc="42" dirty="0">
                <a:solidFill>
                  <a:srgbClr val="4C4D4F"/>
                </a:solidFill>
                <a:latin typeface="HelveticaNeueLTStd-Th"/>
                <a:cs typeface="HelveticaNeueLTStd-Th"/>
              </a:rPr>
              <a:t>ou</a:t>
            </a:r>
            <a:r>
              <a:rPr sz="2900" dirty="0">
                <a:solidFill>
                  <a:srgbClr val="4C4D4F"/>
                </a:solidFill>
                <a:latin typeface="HelveticaNeueLTStd-Th"/>
                <a:cs typeface="HelveticaNeueLTStd-Th"/>
              </a:rPr>
              <a:t>r</a:t>
            </a:r>
            <a:r>
              <a:rPr sz="2900" spc="87" dirty="0">
                <a:solidFill>
                  <a:srgbClr val="4C4D4F"/>
                </a:solidFill>
                <a:latin typeface="HelveticaNeueLTStd-Th"/>
                <a:cs typeface="HelveticaNeueLTStd-Th"/>
              </a:rPr>
              <a:t> </a:t>
            </a:r>
            <a:r>
              <a:rPr sz="2900" spc="42" dirty="0">
                <a:solidFill>
                  <a:srgbClr val="4C4D4F"/>
                </a:solidFill>
                <a:latin typeface="HelveticaNeueLTStd-Th"/>
                <a:cs typeface="HelveticaNeueLTStd-Th"/>
              </a:rPr>
              <a:t>Lif</a:t>
            </a:r>
            <a:r>
              <a:rPr sz="2900" dirty="0">
                <a:solidFill>
                  <a:srgbClr val="4C4D4F"/>
                </a:solidFill>
                <a:latin typeface="HelveticaNeueLTStd-Th"/>
                <a:cs typeface="HelveticaNeueLTStd-Th"/>
              </a:rPr>
              <a:t>e</a:t>
            </a:r>
            <a:r>
              <a:rPr sz="2900" spc="87" dirty="0">
                <a:solidFill>
                  <a:srgbClr val="4C4D4F"/>
                </a:solidFill>
                <a:latin typeface="HelveticaNeueLTStd-Th"/>
                <a:cs typeface="HelveticaNeueLTStd-Th"/>
              </a:rPr>
              <a:t> </a:t>
            </a:r>
            <a:r>
              <a:rPr sz="2900" spc="42" dirty="0">
                <a:solidFill>
                  <a:srgbClr val="4C4D4F"/>
                </a:solidFill>
                <a:latin typeface="HelveticaNeueLTStd-Th"/>
                <a:cs typeface="HelveticaNeueLTStd-Th"/>
              </a:rPr>
              <a:t>wit</a:t>
            </a:r>
            <a:r>
              <a:rPr sz="2900" dirty="0">
                <a:solidFill>
                  <a:srgbClr val="4C4D4F"/>
                </a:solidFill>
                <a:latin typeface="HelveticaNeueLTStd-Th"/>
                <a:cs typeface="HelveticaNeueLTStd-Th"/>
              </a:rPr>
              <a:t>h</a:t>
            </a:r>
            <a:r>
              <a:rPr sz="2900" spc="87" dirty="0">
                <a:solidFill>
                  <a:srgbClr val="4C4D4F"/>
                </a:solidFill>
                <a:latin typeface="HelveticaNeueLTStd-Th"/>
                <a:cs typeface="HelveticaNeueLTStd-Th"/>
              </a:rPr>
              <a:t> </a:t>
            </a:r>
            <a:r>
              <a:rPr lang="en-CA" sz="2900" spc="42" dirty="0">
                <a:solidFill>
                  <a:srgbClr val="4C4D4F"/>
                </a:solidFill>
                <a:latin typeface="HelveticaNeueLTStd-Th"/>
                <a:cs typeface="HelveticaNeueLTStd-Th"/>
              </a:rPr>
              <a:t>E</a:t>
            </a:r>
            <a:r>
              <a:rPr sz="2900" spc="42" dirty="0">
                <a:solidFill>
                  <a:srgbClr val="4C4D4F"/>
                </a:solidFill>
                <a:latin typeface="HelveticaNeueLTStd-Th"/>
                <a:cs typeface="HelveticaNeueLTStd-Th"/>
              </a:rPr>
              <a:t>nhanced</a:t>
            </a:r>
            <a:endParaRPr sz="2900" dirty="0">
              <a:latin typeface="HelveticaNeueLTStd-Th"/>
              <a:cs typeface="HelveticaNeueLTStd-Th"/>
            </a:endParaRPr>
          </a:p>
        </p:txBody>
      </p:sp>
      <p:sp>
        <p:nvSpPr>
          <p:cNvPr id="105" name="object 105"/>
          <p:cNvSpPr txBox="1"/>
          <p:nvPr/>
        </p:nvSpPr>
        <p:spPr>
          <a:xfrm>
            <a:off x="381000" y="592736"/>
            <a:ext cx="4292600" cy="446276"/>
          </a:xfrm>
          <a:prstGeom prst="rect">
            <a:avLst/>
          </a:prstGeom>
        </p:spPr>
        <p:txBody>
          <a:bodyPr vert="horz" wrap="square" lIns="0" tIns="0" rIns="0" bIns="0" rtlCol="0">
            <a:spAutoFit/>
          </a:bodyPr>
          <a:lstStyle/>
          <a:p>
            <a:pPr marL="10583" defTabSz="759780" fontAlgn="auto">
              <a:spcBef>
                <a:spcPts val="0"/>
              </a:spcBef>
              <a:spcAft>
                <a:spcPts val="0"/>
              </a:spcAft>
            </a:pPr>
            <a:r>
              <a:rPr sz="2900" spc="42" dirty="0">
                <a:solidFill>
                  <a:srgbClr val="0089AC"/>
                </a:solidFill>
                <a:latin typeface="HelveticaNeueLTStd-Md"/>
                <a:cs typeface="HelveticaNeueLTStd-Md"/>
              </a:rPr>
              <a:t>RiboCeine</a:t>
            </a:r>
            <a:r>
              <a:rPr sz="2600" spc="-31" baseline="31165" dirty="0">
                <a:solidFill>
                  <a:srgbClr val="0089AC"/>
                </a:solidFill>
                <a:latin typeface="HelveticaNeueLTStd-Md"/>
                <a:cs typeface="HelveticaNeueLTStd-Md"/>
              </a:rPr>
              <a:t>™</a:t>
            </a:r>
            <a:r>
              <a:rPr sz="2900" spc="-225" dirty="0">
                <a:solidFill>
                  <a:srgbClr val="4C4D4F"/>
                </a:solidFill>
                <a:latin typeface="HelveticaNeueLTStd-Th"/>
                <a:cs typeface="HelveticaNeueLTStd-Th"/>
              </a:rPr>
              <a:t>T</a:t>
            </a:r>
            <a:r>
              <a:rPr sz="2900" spc="42" dirty="0">
                <a:solidFill>
                  <a:srgbClr val="4C4D4F"/>
                </a:solidFill>
                <a:latin typeface="HelveticaNeueLTStd-Th"/>
                <a:cs typeface="HelveticaNeueLTStd-Th"/>
              </a:rPr>
              <a:t>echnology</a:t>
            </a:r>
            <a:endParaRPr sz="2900" dirty="0">
              <a:solidFill>
                <a:prstClr val="black"/>
              </a:solidFill>
              <a:latin typeface="HelveticaNeueLTStd-Th"/>
              <a:cs typeface="HelveticaNeueLTStd-Th"/>
            </a:endParaRPr>
          </a:p>
        </p:txBody>
      </p:sp>
      <p:sp>
        <p:nvSpPr>
          <p:cNvPr id="108" name="object 108"/>
          <p:cNvSpPr/>
          <p:nvPr/>
        </p:nvSpPr>
        <p:spPr>
          <a:xfrm>
            <a:off x="2817556" y="1301834"/>
            <a:ext cx="122889" cy="77860"/>
          </a:xfrm>
          <a:prstGeom prst="rect">
            <a:avLst/>
          </a:prstGeom>
          <a:blipFill>
            <a:blip r:embed="rId6" cstate="email">
              <a:extLst>
                <a:ext uri="{28A0092B-C50C-407E-A947-70E740481C1C}">
                  <a14:useLocalDpi xmlns:a14="http://schemas.microsoft.com/office/drawing/2010/main"/>
                </a:ext>
              </a:extLst>
            </a:blip>
            <a:stretch>
              <a:fillRect/>
            </a:stretch>
          </a:blip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09" name="object 109"/>
          <p:cNvSpPr/>
          <p:nvPr/>
        </p:nvSpPr>
        <p:spPr>
          <a:xfrm>
            <a:off x="2745670" y="1194734"/>
            <a:ext cx="122427" cy="76872"/>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10" name="object 110"/>
          <p:cNvSpPr/>
          <p:nvPr/>
        </p:nvSpPr>
        <p:spPr>
          <a:xfrm>
            <a:off x="2919597" y="1202034"/>
            <a:ext cx="40847" cy="83951"/>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11" name="object 111"/>
          <p:cNvSpPr/>
          <p:nvPr/>
        </p:nvSpPr>
        <p:spPr>
          <a:xfrm>
            <a:off x="2724776" y="1288629"/>
            <a:ext cx="51169" cy="82503"/>
          </a:xfrm>
          <a:prstGeom prst="rect">
            <a:avLst/>
          </a:prstGeom>
          <a:blipFill>
            <a:blip r:embed="rId9" cstate="email">
              <a:extLst>
                <a:ext uri="{28A0092B-C50C-407E-A947-70E740481C1C}">
                  <a14:useLocalDpi xmlns:a14="http://schemas.microsoft.com/office/drawing/2010/main"/>
                </a:ext>
              </a:extLst>
            </a:blip>
            <a:stretch>
              <a:fillRect/>
            </a:stretch>
          </a:blip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12" name="object 112"/>
          <p:cNvSpPr/>
          <p:nvPr/>
        </p:nvSpPr>
        <p:spPr>
          <a:xfrm>
            <a:off x="2759755" y="1349071"/>
            <a:ext cx="80818" cy="33618"/>
          </a:xfrm>
          <a:custGeom>
            <a:avLst/>
            <a:gdLst/>
            <a:ahLst/>
            <a:cxnLst/>
            <a:rect l="l" t="t" r="r" b="b"/>
            <a:pathLst>
              <a:path w="88900" h="45719">
                <a:moveTo>
                  <a:pt x="0" y="27362"/>
                </a:moveTo>
                <a:lnTo>
                  <a:pt x="3390" y="33288"/>
                </a:lnTo>
                <a:lnTo>
                  <a:pt x="12879" y="40396"/>
                </a:lnTo>
                <a:lnTo>
                  <a:pt x="26730" y="45105"/>
                </a:lnTo>
                <a:lnTo>
                  <a:pt x="39311" y="42434"/>
                </a:lnTo>
                <a:lnTo>
                  <a:pt x="51683" y="37602"/>
                </a:lnTo>
                <a:lnTo>
                  <a:pt x="63568" y="31324"/>
                </a:lnTo>
                <a:lnTo>
                  <a:pt x="64808" y="30543"/>
                </a:lnTo>
                <a:lnTo>
                  <a:pt x="12649" y="30543"/>
                </a:lnTo>
                <a:lnTo>
                  <a:pt x="0" y="27362"/>
                </a:lnTo>
                <a:close/>
              </a:path>
              <a:path w="88900" h="45719">
                <a:moveTo>
                  <a:pt x="72599" y="0"/>
                </a:moveTo>
                <a:lnTo>
                  <a:pt x="38998" y="23140"/>
                </a:lnTo>
                <a:lnTo>
                  <a:pt x="12649" y="30543"/>
                </a:lnTo>
                <a:lnTo>
                  <a:pt x="64808" y="30543"/>
                </a:lnTo>
                <a:lnTo>
                  <a:pt x="74687" y="24317"/>
                </a:lnTo>
                <a:lnTo>
                  <a:pt x="84761" y="17298"/>
                </a:lnTo>
                <a:lnTo>
                  <a:pt x="88347" y="13080"/>
                </a:lnTo>
                <a:lnTo>
                  <a:pt x="83978" y="9918"/>
                </a:lnTo>
                <a:lnTo>
                  <a:pt x="78314" y="5460"/>
                </a:lnTo>
                <a:lnTo>
                  <a:pt x="72599" y="0"/>
                </a:lnTo>
                <a:close/>
              </a:path>
            </a:pathLst>
          </a:custGeom>
          <a:solidFill>
            <a:srgbClr val="3CC0C4"/>
          </a:solid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13" name="object 113"/>
          <p:cNvSpPr/>
          <p:nvPr/>
        </p:nvSpPr>
        <p:spPr>
          <a:xfrm>
            <a:off x="2850026" y="1191602"/>
            <a:ext cx="90055" cy="33151"/>
          </a:xfrm>
          <a:custGeom>
            <a:avLst/>
            <a:gdLst/>
            <a:ahLst/>
            <a:cxnLst/>
            <a:rect l="l" t="t" r="r" b="b"/>
            <a:pathLst>
              <a:path w="99060" h="45085">
                <a:moveTo>
                  <a:pt x="48943" y="0"/>
                </a:moveTo>
                <a:lnTo>
                  <a:pt x="11908" y="18383"/>
                </a:lnTo>
                <a:lnTo>
                  <a:pt x="0" y="27415"/>
                </a:lnTo>
                <a:lnTo>
                  <a:pt x="594" y="35217"/>
                </a:lnTo>
                <a:lnTo>
                  <a:pt x="9635" y="44148"/>
                </a:lnTo>
                <a:lnTo>
                  <a:pt x="10107" y="44576"/>
                </a:lnTo>
                <a:lnTo>
                  <a:pt x="22322" y="35502"/>
                </a:lnTo>
                <a:lnTo>
                  <a:pt x="34510" y="27415"/>
                </a:lnTo>
                <a:lnTo>
                  <a:pt x="46130" y="20999"/>
                </a:lnTo>
                <a:lnTo>
                  <a:pt x="56639" y="16934"/>
                </a:lnTo>
                <a:lnTo>
                  <a:pt x="65495" y="15903"/>
                </a:lnTo>
                <a:lnTo>
                  <a:pt x="81400" y="15903"/>
                </a:lnTo>
                <a:lnTo>
                  <a:pt x="80193" y="14613"/>
                </a:lnTo>
                <a:lnTo>
                  <a:pt x="69191" y="6521"/>
                </a:lnTo>
                <a:lnTo>
                  <a:pt x="58899" y="1621"/>
                </a:lnTo>
                <a:lnTo>
                  <a:pt x="51813" y="126"/>
                </a:lnTo>
                <a:lnTo>
                  <a:pt x="48943" y="0"/>
                </a:lnTo>
                <a:close/>
              </a:path>
              <a:path w="99060" h="45085">
                <a:moveTo>
                  <a:pt x="81400" y="15903"/>
                </a:moveTo>
                <a:lnTo>
                  <a:pt x="65495" y="15903"/>
                </a:lnTo>
                <a:lnTo>
                  <a:pt x="73149" y="16649"/>
                </a:lnTo>
                <a:lnTo>
                  <a:pt x="79411" y="20294"/>
                </a:lnTo>
                <a:lnTo>
                  <a:pt x="98930" y="39535"/>
                </a:lnTo>
                <a:lnTo>
                  <a:pt x="90555" y="25687"/>
                </a:lnTo>
                <a:lnTo>
                  <a:pt x="81400" y="15903"/>
                </a:lnTo>
                <a:close/>
              </a:path>
            </a:pathLst>
          </a:custGeom>
          <a:solidFill>
            <a:srgbClr val="3CC0C4"/>
          </a:solid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14" name="object 114"/>
          <p:cNvSpPr/>
          <p:nvPr/>
        </p:nvSpPr>
        <p:spPr>
          <a:xfrm>
            <a:off x="2745672" y="1191669"/>
            <a:ext cx="126306" cy="80701"/>
          </a:xfrm>
          <a:prstGeom prst="rect">
            <a:avLst/>
          </a:prstGeom>
          <a:blipFill>
            <a:blip r:embed="rId10" cstate="email">
              <a:extLst>
                <a:ext uri="{28A0092B-C50C-407E-A947-70E740481C1C}">
                  <a14:useLocalDpi xmlns:a14="http://schemas.microsoft.com/office/drawing/2010/main"/>
                </a:ext>
              </a:extLst>
            </a:blip>
            <a:stretch>
              <a:fillRect/>
            </a:stretch>
          </a:blip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15" name="object 115"/>
          <p:cNvSpPr/>
          <p:nvPr/>
        </p:nvSpPr>
        <p:spPr>
          <a:xfrm>
            <a:off x="2814424" y="1301218"/>
            <a:ext cx="122878" cy="81015"/>
          </a:xfrm>
          <a:prstGeom prst="rect">
            <a:avLst/>
          </a:prstGeom>
          <a:blipFill>
            <a:blip r:embed="rId11" cstate="email">
              <a:extLst>
                <a:ext uri="{28A0092B-C50C-407E-A947-70E740481C1C}">
                  <a14:useLocalDpi xmlns:a14="http://schemas.microsoft.com/office/drawing/2010/main"/>
                </a:ext>
              </a:extLst>
            </a:blip>
            <a:stretch>
              <a:fillRect/>
            </a:stretch>
          </a:blip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16" name="object 116"/>
          <p:cNvSpPr/>
          <p:nvPr/>
        </p:nvSpPr>
        <p:spPr>
          <a:xfrm>
            <a:off x="2743405" y="1185632"/>
            <a:ext cx="199736" cy="61632"/>
          </a:xfrm>
          <a:custGeom>
            <a:avLst/>
            <a:gdLst/>
            <a:ahLst/>
            <a:cxnLst/>
            <a:rect l="l" t="t" r="r" b="b"/>
            <a:pathLst>
              <a:path w="219710" h="83819">
                <a:moveTo>
                  <a:pt x="134055" y="7619"/>
                </a:moveTo>
                <a:lnTo>
                  <a:pt x="105038" y="7619"/>
                </a:lnTo>
                <a:lnTo>
                  <a:pt x="111109" y="7772"/>
                </a:lnTo>
                <a:lnTo>
                  <a:pt x="191119" y="63093"/>
                </a:lnTo>
                <a:lnTo>
                  <a:pt x="200880" y="71575"/>
                </a:lnTo>
                <a:lnTo>
                  <a:pt x="208455" y="81864"/>
                </a:lnTo>
                <a:lnTo>
                  <a:pt x="213573" y="83604"/>
                </a:lnTo>
                <a:lnTo>
                  <a:pt x="215300" y="80403"/>
                </a:lnTo>
                <a:lnTo>
                  <a:pt x="216316" y="77939"/>
                </a:lnTo>
                <a:lnTo>
                  <a:pt x="216697" y="76923"/>
                </a:lnTo>
                <a:lnTo>
                  <a:pt x="219211" y="70129"/>
                </a:lnTo>
                <a:lnTo>
                  <a:pt x="219249" y="62801"/>
                </a:lnTo>
                <a:lnTo>
                  <a:pt x="216925" y="55092"/>
                </a:lnTo>
                <a:lnTo>
                  <a:pt x="215820" y="54317"/>
                </a:lnTo>
                <a:lnTo>
                  <a:pt x="214690" y="53581"/>
                </a:lnTo>
                <a:lnTo>
                  <a:pt x="134055" y="7619"/>
                </a:lnTo>
                <a:close/>
              </a:path>
              <a:path w="219710" h="83819">
                <a:moveTo>
                  <a:pt x="109687" y="0"/>
                </a:moveTo>
                <a:lnTo>
                  <a:pt x="107616" y="152"/>
                </a:lnTo>
                <a:lnTo>
                  <a:pt x="107274" y="266"/>
                </a:lnTo>
                <a:lnTo>
                  <a:pt x="99793" y="520"/>
                </a:lnTo>
                <a:lnTo>
                  <a:pt x="3261" y="54648"/>
                </a:lnTo>
                <a:lnTo>
                  <a:pt x="0" y="62801"/>
                </a:lnTo>
                <a:lnTo>
                  <a:pt x="22" y="66890"/>
                </a:lnTo>
                <a:lnTo>
                  <a:pt x="1102" y="65773"/>
                </a:lnTo>
                <a:lnTo>
                  <a:pt x="2232" y="64706"/>
                </a:lnTo>
                <a:lnTo>
                  <a:pt x="3451" y="63715"/>
                </a:lnTo>
                <a:lnTo>
                  <a:pt x="97698" y="9309"/>
                </a:lnTo>
                <a:lnTo>
                  <a:pt x="101292" y="8204"/>
                </a:lnTo>
                <a:lnTo>
                  <a:pt x="105038" y="7619"/>
                </a:lnTo>
                <a:lnTo>
                  <a:pt x="134055" y="7619"/>
                </a:lnTo>
                <a:lnTo>
                  <a:pt x="125054" y="2489"/>
                </a:lnTo>
                <a:lnTo>
                  <a:pt x="117954" y="571"/>
                </a:lnTo>
                <a:lnTo>
                  <a:pt x="110756" y="266"/>
                </a:lnTo>
                <a:lnTo>
                  <a:pt x="110398" y="139"/>
                </a:lnTo>
                <a:lnTo>
                  <a:pt x="109687" y="0"/>
                </a:lnTo>
                <a:close/>
              </a:path>
            </a:pathLst>
          </a:custGeom>
          <a:solidFill>
            <a:srgbClr val="968E8E"/>
          </a:solid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17" name="object 117"/>
          <p:cNvSpPr/>
          <p:nvPr/>
        </p:nvSpPr>
        <p:spPr>
          <a:xfrm>
            <a:off x="2727212" y="1262143"/>
            <a:ext cx="15586" cy="52294"/>
          </a:xfrm>
          <a:custGeom>
            <a:avLst/>
            <a:gdLst/>
            <a:ahLst/>
            <a:cxnLst/>
            <a:rect l="l" t="t" r="r" b="b"/>
            <a:pathLst>
              <a:path w="17144" h="71119">
                <a:moveTo>
                  <a:pt x="1516" y="0"/>
                </a:moveTo>
                <a:lnTo>
                  <a:pt x="0" y="70923"/>
                </a:lnTo>
                <a:lnTo>
                  <a:pt x="6017" y="61149"/>
                </a:lnTo>
                <a:lnTo>
                  <a:pt x="13386" y="50239"/>
                </a:lnTo>
                <a:lnTo>
                  <a:pt x="17043" y="35375"/>
                </a:lnTo>
                <a:lnTo>
                  <a:pt x="15925" y="21710"/>
                </a:lnTo>
                <a:lnTo>
                  <a:pt x="8081" y="10317"/>
                </a:lnTo>
                <a:lnTo>
                  <a:pt x="1516" y="0"/>
                </a:lnTo>
                <a:close/>
              </a:path>
            </a:pathLst>
          </a:custGeom>
          <a:solidFill>
            <a:srgbClr val="968E8E"/>
          </a:solid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18" name="object 118"/>
          <p:cNvSpPr/>
          <p:nvPr/>
        </p:nvSpPr>
        <p:spPr>
          <a:xfrm>
            <a:off x="2742548" y="1330461"/>
            <a:ext cx="200314" cy="61632"/>
          </a:xfrm>
          <a:custGeom>
            <a:avLst/>
            <a:gdLst/>
            <a:ahLst/>
            <a:cxnLst/>
            <a:rect l="l" t="t" r="r" b="b"/>
            <a:pathLst>
              <a:path w="220344" h="83819">
                <a:moveTo>
                  <a:pt x="10579" y="0"/>
                </a:moveTo>
                <a:lnTo>
                  <a:pt x="1320" y="4169"/>
                </a:lnTo>
                <a:lnTo>
                  <a:pt x="0" y="10773"/>
                </a:lnTo>
                <a:lnTo>
                  <a:pt x="939" y="20425"/>
                </a:lnTo>
                <a:lnTo>
                  <a:pt x="3403" y="25670"/>
                </a:lnTo>
                <a:lnTo>
                  <a:pt x="8356" y="31677"/>
                </a:lnTo>
                <a:lnTo>
                  <a:pt x="95161" y="81144"/>
                </a:lnTo>
                <a:lnTo>
                  <a:pt x="102946" y="83201"/>
                </a:lnTo>
                <a:lnTo>
                  <a:pt x="118871" y="83201"/>
                </a:lnTo>
                <a:lnTo>
                  <a:pt x="126809" y="81055"/>
                </a:lnTo>
                <a:lnTo>
                  <a:pt x="136149" y="75594"/>
                </a:lnTo>
                <a:lnTo>
                  <a:pt x="112369" y="75594"/>
                </a:lnTo>
                <a:lnTo>
                  <a:pt x="109994" y="75543"/>
                </a:lnTo>
                <a:lnTo>
                  <a:pt x="27927" y="18800"/>
                </a:lnTo>
                <a:lnTo>
                  <a:pt x="18159" y="10303"/>
                </a:lnTo>
                <a:lnTo>
                  <a:pt x="10579" y="0"/>
                </a:lnTo>
                <a:close/>
              </a:path>
              <a:path w="220344" h="83819">
                <a:moveTo>
                  <a:pt x="220014" y="15612"/>
                </a:moveTo>
                <a:lnTo>
                  <a:pt x="117068" y="75048"/>
                </a:lnTo>
                <a:lnTo>
                  <a:pt x="114719" y="75429"/>
                </a:lnTo>
                <a:lnTo>
                  <a:pt x="112369" y="75594"/>
                </a:lnTo>
                <a:lnTo>
                  <a:pt x="136149" y="75594"/>
                </a:lnTo>
                <a:lnTo>
                  <a:pt x="212953" y="30687"/>
                </a:lnTo>
                <a:lnTo>
                  <a:pt x="217055" y="25454"/>
                </a:lnTo>
                <a:lnTo>
                  <a:pt x="219328" y="20616"/>
                </a:lnTo>
                <a:lnTo>
                  <a:pt x="220014" y="15612"/>
                </a:lnTo>
                <a:close/>
              </a:path>
            </a:pathLst>
          </a:custGeom>
          <a:solidFill>
            <a:srgbClr val="968E8E"/>
          </a:solid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19" name="object 119"/>
          <p:cNvSpPr/>
          <p:nvPr/>
        </p:nvSpPr>
        <p:spPr>
          <a:xfrm>
            <a:off x="2942382" y="1260171"/>
            <a:ext cx="16164" cy="50893"/>
          </a:xfrm>
          <a:custGeom>
            <a:avLst/>
            <a:gdLst/>
            <a:ahLst/>
            <a:cxnLst/>
            <a:rect l="l" t="t" r="r" b="b"/>
            <a:pathLst>
              <a:path w="17779" h="69214">
                <a:moveTo>
                  <a:pt x="17627" y="0"/>
                </a:moveTo>
                <a:lnTo>
                  <a:pt x="11656" y="9723"/>
                </a:lnTo>
                <a:lnTo>
                  <a:pt x="4326" y="20581"/>
                </a:lnTo>
                <a:lnTo>
                  <a:pt x="0" y="38049"/>
                </a:lnTo>
                <a:lnTo>
                  <a:pt x="800" y="47929"/>
                </a:lnTo>
                <a:lnTo>
                  <a:pt x="7736" y="58123"/>
                </a:lnTo>
                <a:lnTo>
                  <a:pt x="14700" y="69220"/>
                </a:lnTo>
                <a:lnTo>
                  <a:pt x="17627" y="0"/>
                </a:lnTo>
                <a:close/>
              </a:path>
            </a:pathLst>
          </a:custGeom>
          <a:solidFill>
            <a:srgbClr val="968E8E"/>
          </a:solid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20" name="object 120"/>
          <p:cNvSpPr/>
          <p:nvPr/>
        </p:nvSpPr>
        <p:spPr>
          <a:xfrm>
            <a:off x="2725058" y="1201951"/>
            <a:ext cx="236105" cy="165287"/>
          </a:xfrm>
          <a:custGeom>
            <a:avLst/>
            <a:gdLst/>
            <a:ahLst/>
            <a:cxnLst/>
            <a:rect l="l" t="t" r="r" b="b"/>
            <a:pathLst>
              <a:path w="259714" h="224789">
                <a:moveTo>
                  <a:pt x="213877" y="224274"/>
                </a:moveTo>
                <a:lnTo>
                  <a:pt x="213286" y="224396"/>
                </a:lnTo>
                <a:lnTo>
                  <a:pt x="213629" y="224345"/>
                </a:lnTo>
                <a:lnTo>
                  <a:pt x="213877" y="224274"/>
                </a:lnTo>
                <a:close/>
              </a:path>
              <a:path w="259714" h="224789">
                <a:moveTo>
                  <a:pt x="222340" y="221843"/>
                </a:moveTo>
                <a:lnTo>
                  <a:pt x="213877" y="224274"/>
                </a:lnTo>
                <a:lnTo>
                  <a:pt x="221465" y="222707"/>
                </a:lnTo>
                <a:lnTo>
                  <a:pt x="222340" y="221843"/>
                </a:lnTo>
                <a:close/>
              </a:path>
              <a:path w="259714" h="224789">
                <a:moveTo>
                  <a:pt x="212017" y="98526"/>
                </a:moveTo>
                <a:lnTo>
                  <a:pt x="174056" y="98526"/>
                </a:lnTo>
                <a:lnTo>
                  <a:pt x="185615" y="101977"/>
                </a:lnTo>
                <a:lnTo>
                  <a:pt x="195303" y="110843"/>
                </a:lnTo>
                <a:lnTo>
                  <a:pt x="222848" y="145070"/>
                </a:lnTo>
                <a:lnTo>
                  <a:pt x="242101" y="179552"/>
                </a:lnTo>
                <a:lnTo>
                  <a:pt x="243598" y="188634"/>
                </a:lnTo>
                <a:lnTo>
                  <a:pt x="242788" y="197446"/>
                </a:lnTo>
                <a:lnTo>
                  <a:pt x="222340" y="221843"/>
                </a:lnTo>
                <a:lnTo>
                  <a:pt x="227373" y="220398"/>
                </a:lnTo>
                <a:lnTo>
                  <a:pt x="255192" y="191200"/>
                </a:lnTo>
                <a:lnTo>
                  <a:pt x="259628" y="170180"/>
                </a:lnTo>
                <a:lnTo>
                  <a:pt x="258600" y="167297"/>
                </a:lnTo>
                <a:lnTo>
                  <a:pt x="237844" y="131457"/>
                </a:lnTo>
                <a:lnTo>
                  <a:pt x="219547" y="106692"/>
                </a:lnTo>
                <a:lnTo>
                  <a:pt x="212017" y="98526"/>
                </a:lnTo>
                <a:close/>
              </a:path>
              <a:path w="259714" h="224789">
                <a:moveTo>
                  <a:pt x="38343" y="0"/>
                </a:moveTo>
                <a:lnTo>
                  <a:pt x="9791" y="29763"/>
                </a:lnTo>
                <a:lnTo>
                  <a:pt x="0" y="52560"/>
                </a:lnTo>
                <a:lnTo>
                  <a:pt x="2757" y="64836"/>
                </a:lnTo>
                <a:lnTo>
                  <a:pt x="21267" y="100322"/>
                </a:lnTo>
                <a:lnTo>
                  <a:pt x="50485" y="137642"/>
                </a:lnTo>
                <a:lnTo>
                  <a:pt x="74361" y="147612"/>
                </a:lnTo>
                <a:lnTo>
                  <a:pt x="81104" y="146456"/>
                </a:lnTo>
                <a:lnTo>
                  <a:pt x="88889" y="143547"/>
                </a:lnTo>
                <a:lnTo>
                  <a:pt x="101965" y="136906"/>
                </a:lnTo>
                <a:lnTo>
                  <a:pt x="107625" y="134137"/>
                </a:lnTo>
                <a:lnTo>
                  <a:pt x="75415" y="134137"/>
                </a:lnTo>
                <a:lnTo>
                  <a:pt x="65521" y="123431"/>
                </a:lnTo>
                <a:lnTo>
                  <a:pt x="37766" y="87716"/>
                </a:lnTo>
                <a:lnTo>
                  <a:pt x="15971" y="43022"/>
                </a:lnTo>
                <a:lnTo>
                  <a:pt x="18167" y="30646"/>
                </a:lnTo>
                <a:lnTo>
                  <a:pt x="23295" y="19381"/>
                </a:lnTo>
                <a:lnTo>
                  <a:pt x="29885" y="9678"/>
                </a:lnTo>
                <a:lnTo>
                  <a:pt x="36468" y="1988"/>
                </a:lnTo>
                <a:lnTo>
                  <a:pt x="38343" y="0"/>
                </a:lnTo>
                <a:close/>
              </a:path>
              <a:path w="259714" h="224789">
                <a:moveTo>
                  <a:pt x="135688" y="136575"/>
                </a:moveTo>
                <a:lnTo>
                  <a:pt x="125707" y="136575"/>
                </a:lnTo>
                <a:lnTo>
                  <a:pt x="127151" y="137321"/>
                </a:lnTo>
                <a:lnTo>
                  <a:pt x="128258" y="137858"/>
                </a:lnTo>
                <a:lnTo>
                  <a:pt x="129504" y="138366"/>
                </a:lnTo>
                <a:lnTo>
                  <a:pt x="130177" y="138099"/>
                </a:lnTo>
                <a:lnTo>
                  <a:pt x="131473" y="137477"/>
                </a:lnTo>
                <a:lnTo>
                  <a:pt x="134405" y="137477"/>
                </a:lnTo>
                <a:lnTo>
                  <a:pt x="134801" y="137223"/>
                </a:lnTo>
                <a:lnTo>
                  <a:pt x="135688" y="136575"/>
                </a:lnTo>
                <a:close/>
              </a:path>
              <a:path w="259714" h="224789">
                <a:moveTo>
                  <a:pt x="134405" y="137477"/>
                </a:moveTo>
                <a:lnTo>
                  <a:pt x="131473" y="137477"/>
                </a:lnTo>
                <a:lnTo>
                  <a:pt x="132844" y="137858"/>
                </a:lnTo>
                <a:lnTo>
                  <a:pt x="133555" y="138010"/>
                </a:lnTo>
                <a:lnTo>
                  <a:pt x="134405" y="137477"/>
                </a:lnTo>
                <a:close/>
              </a:path>
              <a:path w="259714" h="224789">
                <a:moveTo>
                  <a:pt x="145416" y="131076"/>
                </a:moveTo>
                <a:lnTo>
                  <a:pt x="113883" y="131076"/>
                </a:lnTo>
                <a:lnTo>
                  <a:pt x="114658" y="131457"/>
                </a:lnTo>
                <a:lnTo>
                  <a:pt x="115445" y="131787"/>
                </a:lnTo>
                <a:lnTo>
                  <a:pt x="116982" y="134137"/>
                </a:lnTo>
                <a:lnTo>
                  <a:pt x="117845" y="135242"/>
                </a:lnTo>
                <a:lnTo>
                  <a:pt x="119992" y="135458"/>
                </a:lnTo>
                <a:lnTo>
                  <a:pt x="121107" y="136575"/>
                </a:lnTo>
                <a:lnTo>
                  <a:pt x="121528" y="136956"/>
                </a:lnTo>
                <a:lnTo>
                  <a:pt x="122925" y="136906"/>
                </a:lnTo>
                <a:lnTo>
                  <a:pt x="124322" y="136766"/>
                </a:lnTo>
                <a:lnTo>
                  <a:pt x="125707" y="136575"/>
                </a:lnTo>
                <a:lnTo>
                  <a:pt x="135688" y="136575"/>
                </a:lnTo>
                <a:lnTo>
                  <a:pt x="136984" y="135585"/>
                </a:lnTo>
                <a:lnTo>
                  <a:pt x="139778" y="135432"/>
                </a:lnTo>
                <a:lnTo>
                  <a:pt x="141163" y="135242"/>
                </a:lnTo>
                <a:lnTo>
                  <a:pt x="141607" y="134670"/>
                </a:lnTo>
                <a:lnTo>
                  <a:pt x="142420" y="133489"/>
                </a:lnTo>
                <a:lnTo>
                  <a:pt x="143804" y="133134"/>
                </a:lnTo>
                <a:lnTo>
                  <a:pt x="144490" y="132905"/>
                </a:lnTo>
                <a:lnTo>
                  <a:pt x="145247" y="131457"/>
                </a:lnTo>
                <a:lnTo>
                  <a:pt x="145416" y="131076"/>
                </a:lnTo>
                <a:close/>
              </a:path>
              <a:path w="259714" h="224789">
                <a:moveTo>
                  <a:pt x="125453" y="92087"/>
                </a:moveTo>
                <a:lnTo>
                  <a:pt x="124189" y="92875"/>
                </a:lnTo>
                <a:lnTo>
                  <a:pt x="123129" y="93649"/>
                </a:lnTo>
                <a:lnTo>
                  <a:pt x="122024" y="94500"/>
                </a:lnTo>
                <a:lnTo>
                  <a:pt x="119230" y="94653"/>
                </a:lnTo>
                <a:lnTo>
                  <a:pt x="117845" y="94856"/>
                </a:lnTo>
                <a:lnTo>
                  <a:pt x="117401" y="95427"/>
                </a:lnTo>
                <a:lnTo>
                  <a:pt x="116588" y="96596"/>
                </a:lnTo>
                <a:lnTo>
                  <a:pt x="115191" y="96964"/>
                </a:lnTo>
                <a:lnTo>
                  <a:pt x="114518" y="97193"/>
                </a:lnTo>
                <a:lnTo>
                  <a:pt x="113677" y="98831"/>
                </a:lnTo>
                <a:lnTo>
                  <a:pt x="112753" y="101003"/>
                </a:lnTo>
                <a:lnTo>
                  <a:pt x="111584" y="101739"/>
                </a:lnTo>
                <a:lnTo>
                  <a:pt x="110416" y="102527"/>
                </a:lnTo>
                <a:lnTo>
                  <a:pt x="109311" y="103390"/>
                </a:lnTo>
                <a:lnTo>
                  <a:pt x="109095" y="105537"/>
                </a:lnTo>
                <a:lnTo>
                  <a:pt x="108066" y="106540"/>
                </a:lnTo>
                <a:lnTo>
                  <a:pt x="107597" y="107073"/>
                </a:lnTo>
                <a:lnTo>
                  <a:pt x="107719" y="109194"/>
                </a:lnTo>
                <a:lnTo>
                  <a:pt x="107779" y="109791"/>
                </a:lnTo>
                <a:lnTo>
                  <a:pt x="107877" y="111442"/>
                </a:lnTo>
                <a:lnTo>
                  <a:pt x="107330" y="112483"/>
                </a:lnTo>
                <a:lnTo>
                  <a:pt x="106708" y="113741"/>
                </a:lnTo>
                <a:lnTo>
                  <a:pt x="106187" y="115049"/>
                </a:lnTo>
                <a:lnTo>
                  <a:pt x="106454" y="115709"/>
                </a:lnTo>
                <a:lnTo>
                  <a:pt x="107063" y="117005"/>
                </a:lnTo>
                <a:lnTo>
                  <a:pt x="106695" y="118402"/>
                </a:lnTo>
                <a:lnTo>
                  <a:pt x="106542" y="119100"/>
                </a:lnTo>
                <a:lnTo>
                  <a:pt x="107279" y="120281"/>
                </a:lnTo>
                <a:lnTo>
                  <a:pt x="108105" y="121424"/>
                </a:lnTo>
                <a:lnTo>
                  <a:pt x="108955" y="122516"/>
                </a:lnTo>
                <a:lnTo>
                  <a:pt x="109044" y="123431"/>
                </a:lnTo>
                <a:lnTo>
                  <a:pt x="94347" y="130587"/>
                </a:lnTo>
                <a:lnTo>
                  <a:pt x="85541" y="133620"/>
                </a:lnTo>
                <a:lnTo>
                  <a:pt x="75415" y="134137"/>
                </a:lnTo>
                <a:lnTo>
                  <a:pt x="107625" y="134137"/>
                </a:lnTo>
                <a:lnTo>
                  <a:pt x="113883" y="131076"/>
                </a:lnTo>
                <a:lnTo>
                  <a:pt x="145416" y="131076"/>
                </a:lnTo>
                <a:lnTo>
                  <a:pt x="145722" y="130390"/>
                </a:lnTo>
                <a:lnTo>
                  <a:pt x="146255" y="129095"/>
                </a:lnTo>
                <a:lnTo>
                  <a:pt x="148592" y="127571"/>
                </a:lnTo>
                <a:lnTo>
                  <a:pt x="149697" y="126707"/>
                </a:lnTo>
                <a:lnTo>
                  <a:pt x="149913" y="124561"/>
                </a:lnTo>
                <a:lnTo>
                  <a:pt x="151044" y="123431"/>
                </a:lnTo>
                <a:lnTo>
                  <a:pt x="151412" y="123024"/>
                </a:lnTo>
                <a:lnTo>
                  <a:pt x="151302" y="121031"/>
                </a:lnTo>
                <a:lnTo>
                  <a:pt x="151209" y="120142"/>
                </a:lnTo>
                <a:lnTo>
                  <a:pt x="151031" y="118846"/>
                </a:lnTo>
                <a:lnTo>
                  <a:pt x="151678" y="117602"/>
                </a:lnTo>
                <a:lnTo>
                  <a:pt x="152301" y="116344"/>
                </a:lnTo>
                <a:lnTo>
                  <a:pt x="152821" y="115049"/>
                </a:lnTo>
                <a:lnTo>
                  <a:pt x="152555" y="114376"/>
                </a:lnTo>
                <a:lnTo>
                  <a:pt x="151932" y="113080"/>
                </a:lnTo>
                <a:lnTo>
                  <a:pt x="152313" y="111709"/>
                </a:lnTo>
                <a:lnTo>
                  <a:pt x="152411" y="111252"/>
                </a:lnTo>
                <a:lnTo>
                  <a:pt x="152368" y="110843"/>
                </a:lnTo>
                <a:lnTo>
                  <a:pt x="152072" y="110375"/>
                </a:lnTo>
                <a:lnTo>
                  <a:pt x="151615" y="109791"/>
                </a:lnTo>
                <a:lnTo>
                  <a:pt x="151196" y="109194"/>
                </a:lnTo>
                <a:lnTo>
                  <a:pt x="162219" y="103136"/>
                </a:lnTo>
                <a:lnTo>
                  <a:pt x="163911" y="102285"/>
                </a:lnTo>
                <a:lnTo>
                  <a:pt x="148173" y="102285"/>
                </a:lnTo>
                <a:lnTo>
                  <a:pt x="147944" y="102133"/>
                </a:lnTo>
                <a:lnTo>
                  <a:pt x="147589" y="100749"/>
                </a:lnTo>
                <a:lnTo>
                  <a:pt x="147360" y="100063"/>
                </a:lnTo>
                <a:lnTo>
                  <a:pt x="146128" y="99402"/>
                </a:lnTo>
                <a:lnTo>
                  <a:pt x="144846" y="98831"/>
                </a:lnTo>
                <a:lnTo>
                  <a:pt x="143550" y="98310"/>
                </a:lnTo>
                <a:lnTo>
                  <a:pt x="142699" y="96964"/>
                </a:lnTo>
                <a:lnTo>
                  <a:pt x="142026" y="95961"/>
                </a:lnTo>
                <a:lnTo>
                  <a:pt x="141163" y="94856"/>
                </a:lnTo>
                <a:lnTo>
                  <a:pt x="139016" y="94640"/>
                </a:lnTo>
                <a:lnTo>
                  <a:pt x="137912" y="93522"/>
                </a:lnTo>
                <a:lnTo>
                  <a:pt x="133301" y="93522"/>
                </a:lnTo>
                <a:lnTo>
                  <a:pt x="131518" y="92608"/>
                </a:lnTo>
                <a:lnTo>
                  <a:pt x="127536" y="92608"/>
                </a:lnTo>
                <a:lnTo>
                  <a:pt x="126164" y="92240"/>
                </a:lnTo>
                <a:lnTo>
                  <a:pt x="125453" y="92087"/>
                </a:lnTo>
                <a:close/>
              </a:path>
              <a:path w="259714" h="224789">
                <a:moveTo>
                  <a:pt x="188280" y="84302"/>
                </a:moveTo>
                <a:lnTo>
                  <a:pt x="182781" y="85166"/>
                </a:lnTo>
                <a:lnTo>
                  <a:pt x="175849" y="88075"/>
                </a:lnTo>
                <a:lnTo>
                  <a:pt x="162866" y="94653"/>
                </a:lnTo>
                <a:lnTo>
                  <a:pt x="148783" y="102109"/>
                </a:lnTo>
                <a:lnTo>
                  <a:pt x="148173" y="102285"/>
                </a:lnTo>
                <a:lnTo>
                  <a:pt x="163911" y="102285"/>
                </a:lnTo>
                <a:lnTo>
                  <a:pt x="171008" y="98717"/>
                </a:lnTo>
                <a:lnTo>
                  <a:pt x="174056" y="98526"/>
                </a:lnTo>
                <a:lnTo>
                  <a:pt x="212017" y="98526"/>
                </a:lnTo>
                <a:lnTo>
                  <a:pt x="207660" y="93802"/>
                </a:lnTo>
                <a:lnTo>
                  <a:pt x="202415" y="88874"/>
                </a:lnTo>
                <a:lnTo>
                  <a:pt x="193461" y="85712"/>
                </a:lnTo>
                <a:lnTo>
                  <a:pt x="188280" y="84302"/>
                </a:lnTo>
                <a:close/>
              </a:path>
              <a:path w="259714" h="224789">
                <a:moveTo>
                  <a:pt x="137480" y="93141"/>
                </a:moveTo>
                <a:lnTo>
                  <a:pt x="136083" y="93179"/>
                </a:lnTo>
                <a:lnTo>
                  <a:pt x="134686" y="93332"/>
                </a:lnTo>
                <a:lnTo>
                  <a:pt x="133301" y="93522"/>
                </a:lnTo>
                <a:lnTo>
                  <a:pt x="137912" y="93522"/>
                </a:lnTo>
                <a:lnTo>
                  <a:pt x="137480" y="93141"/>
                </a:lnTo>
                <a:close/>
              </a:path>
              <a:path w="259714" h="224789">
                <a:moveTo>
                  <a:pt x="129504" y="91732"/>
                </a:moveTo>
                <a:lnTo>
                  <a:pt x="128831" y="91998"/>
                </a:lnTo>
                <a:lnTo>
                  <a:pt x="127536" y="92608"/>
                </a:lnTo>
                <a:lnTo>
                  <a:pt x="131518" y="92608"/>
                </a:lnTo>
                <a:lnTo>
                  <a:pt x="130768" y="92240"/>
                </a:lnTo>
                <a:lnTo>
                  <a:pt x="129504" y="91732"/>
                </a:lnTo>
                <a:close/>
              </a:path>
              <a:path w="259714" h="224789">
                <a:moveTo>
                  <a:pt x="18653" y="57301"/>
                </a:moveTo>
                <a:close/>
              </a:path>
              <a:path w="259714" h="224789">
                <a:moveTo>
                  <a:pt x="18610" y="57188"/>
                </a:moveTo>
                <a:close/>
              </a:path>
            </a:pathLst>
          </a:custGeom>
          <a:solidFill>
            <a:srgbClr val="3CC0C4"/>
          </a:solid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21" name="object 121"/>
          <p:cNvSpPr/>
          <p:nvPr/>
        </p:nvSpPr>
        <p:spPr>
          <a:xfrm>
            <a:off x="423599" y="1375736"/>
            <a:ext cx="243032" cy="202173"/>
          </a:xfrm>
          <a:custGeom>
            <a:avLst/>
            <a:gdLst/>
            <a:ahLst/>
            <a:cxnLst/>
            <a:rect l="l" t="t" r="r" b="b"/>
            <a:pathLst>
              <a:path w="267334" h="274955">
                <a:moveTo>
                  <a:pt x="151929" y="0"/>
                </a:moveTo>
                <a:lnTo>
                  <a:pt x="103289" y="6242"/>
                </a:lnTo>
                <a:lnTo>
                  <a:pt x="63825" y="22096"/>
                </a:lnTo>
                <a:lnTo>
                  <a:pt x="33683" y="46909"/>
                </a:lnTo>
                <a:lnTo>
                  <a:pt x="13011" y="80032"/>
                </a:lnTo>
                <a:lnTo>
                  <a:pt x="1955" y="120812"/>
                </a:lnTo>
                <a:lnTo>
                  <a:pt x="0" y="151932"/>
                </a:lnTo>
                <a:lnTo>
                  <a:pt x="2016" y="166346"/>
                </a:lnTo>
                <a:lnTo>
                  <a:pt x="15758" y="204555"/>
                </a:lnTo>
                <a:lnTo>
                  <a:pt x="40088" y="234912"/>
                </a:lnTo>
                <a:lnTo>
                  <a:pt x="73789" y="257021"/>
                </a:lnTo>
                <a:lnTo>
                  <a:pt x="115646" y="270491"/>
                </a:lnTo>
                <a:lnTo>
                  <a:pt x="164440" y="274927"/>
                </a:lnTo>
                <a:lnTo>
                  <a:pt x="179869" y="273339"/>
                </a:lnTo>
                <a:lnTo>
                  <a:pt x="220807" y="262268"/>
                </a:lnTo>
                <a:lnTo>
                  <a:pt x="252884" y="243228"/>
                </a:lnTo>
                <a:lnTo>
                  <a:pt x="136485" y="243217"/>
                </a:lnTo>
                <a:lnTo>
                  <a:pt x="121817" y="241131"/>
                </a:lnTo>
                <a:lnTo>
                  <a:pt x="82916" y="226500"/>
                </a:lnTo>
                <a:lnTo>
                  <a:pt x="53837" y="199730"/>
                </a:lnTo>
                <a:lnTo>
                  <a:pt x="36926" y="161298"/>
                </a:lnTo>
                <a:lnTo>
                  <a:pt x="33571" y="129432"/>
                </a:lnTo>
                <a:lnTo>
                  <a:pt x="35076" y="116300"/>
                </a:lnTo>
                <a:lnTo>
                  <a:pt x="55547" y="71480"/>
                </a:lnTo>
                <a:lnTo>
                  <a:pt x="86451" y="47658"/>
                </a:lnTo>
                <a:lnTo>
                  <a:pt x="131081" y="34051"/>
                </a:lnTo>
                <a:lnTo>
                  <a:pt x="168638" y="31465"/>
                </a:lnTo>
                <a:lnTo>
                  <a:pt x="258431" y="31465"/>
                </a:lnTo>
                <a:lnTo>
                  <a:pt x="257907" y="30951"/>
                </a:lnTo>
                <a:lnTo>
                  <a:pt x="216310" y="9119"/>
                </a:lnTo>
                <a:lnTo>
                  <a:pt x="170038" y="620"/>
                </a:lnTo>
                <a:lnTo>
                  <a:pt x="151929" y="0"/>
                </a:lnTo>
                <a:close/>
              </a:path>
              <a:path w="267334" h="274955">
                <a:moveTo>
                  <a:pt x="244873" y="206089"/>
                </a:moveTo>
                <a:lnTo>
                  <a:pt x="210254" y="232075"/>
                </a:lnTo>
                <a:lnTo>
                  <a:pt x="170554" y="241688"/>
                </a:lnTo>
                <a:lnTo>
                  <a:pt x="136561" y="243228"/>
                </a:lnTo>
                <a:lnTo>
                  <a:pt x="252896" y="243217"/>
                </a:lnTo>
                <a:lnTo>
                  <a:pt x="260271" y="236493"/>
                </a:lnTo>
                <a:lnTo>
                  <a:pt x="266966" y="228743"/>
                </a:lnTo>
                <a:lnTo>
                  <a:pt x="244873" y="206089"/>
                </a:lnTo>
                <a:close/>
              </a:path>
              <a:path w="267334" h="274955">
                <a:moveTo>
                  <a:pt x="258431" y="31465"/>
                </a:moveTo>
                <a:lnTo>
                  <a:pt x="168638" y="31465"/>
                </a:lnTo>
                <a:lnTo>
                  <a:pt x="183885" y="33237"/>
                </a:lnTo>
                <a:lnTo>
                  <a:pt x="197884" y="36263"/>
                </a:lnTo>
                <a:lnTo>
                  <a:pt x="240378" y="59617"/>
                </a:lnTo>
                <a:lnTo>
                  <a:pt x="247370" y="67948"/>
                </a:lnTo>
                <a:lnTo>
                  <a:pt x="264483" y="37392"/>
                </a:lnTo>
                <a:lnTo>
                  <a:pt x="258431" y="31465"/>
                </a:lnTo>
                <a:close/>
              </a:path>
            </a:pathLst>
          </a:custGeom>
          <a:solidFill>
            <a:srgbClr val="231F20"/>
          </a:solid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22" name="object 122"/>
          <p:cNvSpPr/>
          <p:nvPr/>
        </p:nvSpPr>
        <p:spPr>
          <a:xfrm>
            <a:off x="694484" y="1562085"/>
            <a:ext cx="620568" cy="0"/>
          </a:xfrm>
          <a:custGeom>
            <a:avLst/>
            <a:gdLst/>
            <a:ahLst/>
            <a:cxnLst/>
            <a:rect l="l" t="t" r="r" b="b"/>
            <a:pathLst>
              <a:path w="682625">
                <a:moveTo>
                  <a:pt x="0" y="0"/>
                </a:moveTo>
                <a:lnTo>
                  <a:pt x="682293" y="0"/>
                </a:lnTo>
              </a:path>
            </a:pathLst>
          </a:custGeom>
          <a:ln w="33020">
            <a:solidFill>
              <a:srgbClr val="231F20"/>
            </a:solidFill>
          </a:ln>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23" name="object 123"/>
          <p:cNvSpPr/>
          <p:nvPr/>
        </p:nvSpPr>
        <p:spPr>
          <a:xfrm>
            <a:off x="709603" y="1401001"/>
            <a:ext cx="0" cy="149412"/>
          </a:xfrm>
          <a:custGeom>
            <a:avLst/>
            <a:gdLst/>
            <a:ahLst/>
            <a:cxnLst/>
            <a:rect l="l" t="t" r="r" b="b"/>
            <a:pathLst>
              <a:path h="203200">
                <a:moveTo>
                  <a:pt x="0" y="0"/>
                </a:moveTo>
                <a:lnTo>
                  <a:pt x="0" y="203200"/>
                </a:lnTo>
              </a:path>
            </a:pathLst>
          </a:custGeom>
          <a:ln w="34531">
            <a:solidFill>
              <a:srgbClr val="231F20"/>
            </a:solidFill>
          </a:ln>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24" name="object 124"/>
          <p:cNvSpPr/>
          <p:nvPr/>
        </p:nvSpPr>
        <p:spPr>
          <a:xfrm>
            <a:off x="694485" y="1473372"/>
            <a:ext cx="175491" cy="0"/>
          </a:xfrm>
          <a:custGeom>
            <a:avLst/>
            <a:gdLst/>
            <a:ahLst/>
            <a:cxnLst/>
            <a:rect l="l" t="t" r="r" b="b"/>
            <a:pathLst>
              <a:path w="193040">
                <a:moveTo>
                  <a:pt x="0" y="0"/>
                </a:moveTo>
                <a:lnTo>
                  <a:pt x="192951" y="0"/>
                </a:lnTo>
              </a:path>
            </a:pathLst>
          </a:custGeom>
          <a:ln w="27940">
            <a:solidFill>
              <a:srgbClr val="231F20"/>
            </a:solidFill>
          </a:ln>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25" name="object 125"/>
          <p:cNvSpPr/>
          <p:nvPr/>
        </p:nvSpPr>
        <p:spPr>
          <a:xfrm>
            <a:off x="694485" y="1389796"/>
            <a:ext cx="192231" cy="0"/>
          </a:xfrm>
          <a:custGeom>
            <a:avLst/>
            <a:gdLst/>
            <a:ahLst/>
            <a:cxnLst/>
            <a:rect l="l" t="t" r="r" b="b"/>
            <a:pathLst>
              <a:path w="211455">
                <a:moveTo>
                  <a:pt x="0" y="0"/>
                </a:moveTo>
                <a:lnTo>
                  <a:pt x="211073" y="0"/>
                </a:lnTo>
              </a:path>
            </a:pathLst>
          </a:custGeom>
          <a:ln w="31749">
            <a:solidFill>
              <a:srgbClr val="231F20"/>
            </a:solidFill>
          </a:ln>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26" name="object 126"/>
          <p:cNvSpPr/>
          <p:nvPr/>
        </p:nvSpPr>
        <p:spPr>
          <a:xfrm>
            <a:off x="933034" y="1378589"/>
            <a:ext cx="0" cy="172757"/>
          </a:xfrm>
          <a:custGeom>
            <a:avLst/>
            <a:gdLst/>
            <a:ahLst/>
            <a:cxnLst/>
            <a:rect l="l" t="t" r="r" b="b"/>
            <a:pathLst>
              <a:path h="234950">
                <a:moveTo>
                  <a:pt x="0" y="0"/>
                </a:moveTo>
                <a:lnTo>
                  <a:pt x="0" y="234950"/>
                </a:lnTo>
              </a:path>
            </a:pathLst>
          </a:custGeom>
          <a:ln w="34531">
            <a:solidFill>
              <a:srgbClr val="231F20"/>
            </a:solidFill>
          </a:ln>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27" name="object 127"/>
          <p:cNvSpPr/>
          <p:nvPr/>
        </p:nvSpPr>
        <p:spPr>
          <a:xfrm>
            <a:off x="1141690" y="1378589"/>
            <a:ext cx="0" cy="172757"/>
          </a:xfrm>
          <a:custGeom>
            <a:avLst/>
            <a:gdLst/>
            <a:ahLst/>
            <a:cxnLst/>
            <a:rect l="l" t="t" r="r" b="b"/>
            <a:pathLst>
              <a:path h="234950">
                <a:moveTo>
                  <a:pt x="0" y="0"/>
                </a:moveTo>
                <a:lnTo>
                  <a:pt x="0" y="234950"/>
                </a:lnTo>
              </a:path>
            </a:pathLst>
          </a:custGeom>
          <a:ln w="34531">
            <a:solidFill>
              <a:srgbClr val="231F20"/>
            </a:solidFill>
          </a:ln>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28" name="object 128"/>
          <p:cNvSpPr/>
          <p:nvPr/>
        </p:nvSpPr>
        <p:spPr>
          <a:xfrm>
            <a:off x="1326438" y="1375932"/>
            <a:ext cx="253423" cy="202640"/>
          </a:xfrm>
          <a:custGeom>
            <a:avLst/>
            <a:gdLst/>
            <a:ahLst/>
            <a:cxnLst/>
            <a:rect l="l" t="t" r="r" b="b"/>
            <a:pathLst>
              <a:path w="278764" h="275589">
                <a:moveTo>
                  <a:pt x="138375" y="0"/>
                </a:moveTo>
                <a:lnTo>
                  <a:pt x="91944" y="7890"/>
                </a:lnTo>
                <a:lnTo>
                  <a:pt x="54709" y="25386"/>
                </a:lnTo>
                <a:lnTo>
                  <a:pt x="26902" y="52118"/>
                </a:lnTo>
                <a:lnTo>
                  <a:pt x="8758" y="87720"/>
                </a:lnTo>
                <a:lnTo>
                  <a:pt x="510" y="131823"/>
                </a:lnTo>
                <a:lnTo>
                  <a:pt x="0" y="148350"/>
                </a:lnTo>
                <a:lnTo>
                  <a:pt x="1670" y="164176"/>
                </a:lnTo>
                <a:lnTo>
                  <a:pt x="14779" y="205051"/>
                </a:lnTo>
                <a:lnTo>
                  <a:pt x="38775" y="236276"/>
                </a:lnTo>
                <a:lnTo>
                  <a:pt x="72046" y="258169"/>
                </a:lnTo>
                <a:lnTo>
                  <a:pt x="112976" y="271051"/>
                </a:lnTo>
                <a:lnTo>
                  <a:pt x="159951" y="275244"/>
                </a:lnTo>
                <a:lnTo>
                  <a:pt x="171395" y="274570"/>
                </a:lnTo>
                <a:lnTo>
                  <a:pt x="210351" y="267738"/>
                </a:lnTo>
                <a:lnTo>
                  <a:pt x="248949" y="252099"/>
                </a:lnTo>
                <a:lnTo>
                  <a:pt x="274239" y="230598"/>
                </a:lnTo>
                <a:lnTo>
                  <a:pt x="156302" y="230598"/>
                </a:lnTo>
                <a:lnTo>
                  <a:pt x="140803" y="229921"/>
                </a:lnTo>
                <a:lnTo>
                  <a:pt x="100069" y="219784"/>
                </a:lnTo>
                <a:lnTo>
                  <a:pt x="69824" y="196319"/>
                </a:lnTo>
                <a:lnTo>
                  <a:pt x="52433" y="158023"/>
                </a:lnTo>
                <a:lnTo>
                  <a:pt x="49151" y="123512"/>
                </a:lnTo>
                <a:lnTo>
                  <a:pt x="51622" y="108929"/>
                </a:lnTo>
                <a:lnTo>
                  <a:pt x="69651" y="73755"/>
                </a:lnTo>
                <a:lnTo>
                  <a:pt x="102971" y="52065"/>
                </a:lnTo>
                <a:lnTo>
                  <a:pt x="150771" y="44659"/>
                </a:lnTo>
                <a:lnTo>
                  <a:pt x="270363" y="44659"/>
                </a:lnTo>
                <a:lnTo>
                  <a:pt x="273903" y="39637"/>
                </a:lnTo>
                <a:lnTo>
                  <a:pt x="240682" y="16108"/>
                </a:lnTo>
                <a:lnTo>
                  <a:pt x="191234" y="2825"/>
                </a:lnTo>
                <a:lnTo>
                  <a:pt x="157763" y="240"/>
                </a:lnTo>
                <a:lnTo>
                  <a:pt x="138375" y="0"/>
                </a:lnTo>
                <a:close/>
              </a:path>
              <a:path w="278764" h="275589">
                <a:moveTo>
                  <a:pt x="278401" y="124134"/>
                </a:moveTo>
                <a:lnTo>
                  <a:pt x="129430" y="124134"/>
                </a:lnTo>
                <a:lnTo>
                  <a:pt x="129430" y="165168"/>
                </a:lnTo>
                <a:lnTo>
                  <a:pt x="229976" y="165168"/>
                </a:lnTo>
                <a:lnTo>
                  <a:pt x="229519" y="208517"/>
                </a:lnTo>
                <a:lnTo>
                  <a:pt x="187383" y="228011"/>
                </a:lnTo>
                <a:lnTo>
                  <a:pt x="156302" y="230598"/>
                </a:lnTo>
                <a:lnTo>
                  <a:pt x="274239" y="230598"/>
                </a:lnTo>
                <a:lnTo>
                  <a:pt x="278401" y="225417"/>
                </a:lnTo>
                <a:lnTo>
                  <a:pt x="278401" y="124134"/>
                </a:lnTo>
                <a:close/>
              </a:path>
              <a:path w="278764" h="275589">
                <a:moveTo>
                  <a:pt x="270363" y="44659"/>
                </a:moveTo>
                <a:lnTo>
                  <a:pt x="150771" y="44659"/>
                </a:lnTo>
                <a:lnTo>
                  <a:pt x="170352" y="45388"/>
                </a:lnTo>
                <a:lnTo>
                  <a:pt x="186951" y="47370"/>
                </a:lnTo>
                <a:lnTo>
                  <a:pt x="231371" y="65627"/>
                </a:lnTo>
                <a:lnTo>
                  <a:pt x="245876" y="79405"/>
                </a:lnTo>
                <a:lnTo>
                  <a:pt x="270363" y="44659"/>
                </a:lnTo>
                <a:close/>
              </a:path>
            </a:pathLst>
          </a:custGeom>
          <a:solidFill>
            <a:srgbClr val="048DA8"/>
          </a:solid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29" name="object 129"/>
          <p:cNvSpPr/>
          <p:nvPr/>
        </p:nvSpPr>
        <p:spPr>
          <a:xfrm>
            <a:off x="1611750" y="1556949"/>
            <a:ext cx="200890" cy="0"/>
          </a:xfrm>
          <a:custGeom>
            <a:avLst/>
            <a:gdLst/>
            <a:ahLst/>
            <a:cxnLst/>
            <a:rect l="l" t="t" r="r" b="b"/>
            <a:pathLst>
              <a:path w="220980">
                <a:moveTo>
                  <a:pt x="0" y="0"/>
                </a:moveTo>
                <a:lnTo>
                  <a:pt x="220675" y="0"/>
                </a:lnTo>
              </a:path>
            </a:pathLst>
          </a:custGeom>
          <a:ln w="46990">
            <a:solidFill>
              <a:srgbClr val="048DA8"/>
            </a:solidFill>
          </a:ln>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30" name="object 130"/>
          <p:cNvSpPr/>
          <p:nvPr/>
        </p:nvSpPr>
        <p:spPr>
          <a:xfrm>
            <a:off x="1633593" y="1411273"/>
            <a:ext cx="0" cy="128868"/>
          </a:xfrm>
          <a:custGeom>
            <a:avLst/>
            <a:gdLst/>
            <a:ahLst/>
            <a:cxnLst/>
            <a:rect l="l" t="t" r="r" b="b"/>
            <a:pathLst>
              <a:path h="175260">
                <a:moveTo>
                  <a:pt x="0" y="0"/>
                </a:moveTo>
                <a:lnTo>
                  <a:pt x="0" y="175259"/>
                </a:lnTo>
              </a:path>
            </a:pathLst>
          </a:custGeom>
          <a:ln w="49326">
            <a:solidFill>
              <a:srgbClr val="048DA8"/>
            </a:solidFill>
          </a:ln>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31" name="object 131"/>
          <p:cNvSpPr/>
          <p:nvPr/>
        </p:nvSpPr>
        <p:spPr>
          <a:xfrm>
            <a:off x="1611748" y="1473372"/>
            <a:ext cx="180109" cy="0"/>
          </a:xfrm>
          <a:custGeom>
            <a:avLst/>
            <a:gdLst/>
            <a:ahLst/>
            <a:cxnLst/>
            <a:rect l="l" t="t" r="r" b="b"/>
            <a:pathLst>
              <a:path w="198119">
                <a:moveTo>
                  <a:pt x="0" y="0"/>
                </a:moveTo>
                <a:lnTo>
                  <a:pt x="198132" y="0"/>
                </a:lnTo>
              </a:path>
            </a:pathLst>
          </a:custGeom>
          <a:ln w="38099">
            <a:solidFill>
              <a:srgbClr val="048DA8"/>
            </a:solidFill>
          </a:ln>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32" name="object 132"/>
          <p:cNvSpPr/>
          <p:nvPr/>
        </p:nvSpPr>
        <p:spPr>
          <a:xfrm>
            <a:off x="1611748" y="1394931"/>
            <a:ext cx="197427" cy="0"/>
          </a:xfrm>
          <a:custGeom>
            <a:avLst/>
            <a:gdLst/>
            <a:ahLst/>
            <a:cxnLst/>
            <a:rect l="l" t="t" r="r" b="b"/>
            <a:pathLst>
              <a:path w="217169">
                <a:moveTo>
                  <a:pt x="0" y="0"/>
                </a:moveTo>
                <a:lnTo>
                  <a:pt x="216611" y="0"/>
                </a:lnTo>
              </a:path>
            </a:pathLst>
          </a:custGeom>
          <a:ln w="45720">
            <a:solidFill>
              <a:srgbClr val="048DA8"/>
            </a:solidFill>
          </a:ln>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33" name="object 133"/>
          <p:cNvSpPr/>
          <p:nvPr/>
        </p:nvSpPr>
        <p:spPr>
          <a:xfrm>
            <a:off x="1817707" y="1378879"/>
            <a:ext cx="263236" cy="195169"/>
          </a:xfrm>
          <a:custGeom>
            <a:avLst/>
            <a:gdLst/>
            <a:ahLst/>
            <a:cxnLst/>
            <a:rect l="l" t="t" r="r" b="b"/>
            <a:pathLst>
              <a:path w="289560" h="265430">
                <a:moveTo>
                  <a:pt x="55448" y="0"/>
                </a:moveTo>
                <a:lnTo>
                  <a:pt x="0" y="0"/>
                </a:lnTo>
                <a:lnTo>
                  <a:pt x="131229" y="265036"/>
                </a:lnTo>
                <a:lnTo>
                  <a:pt x="159689" y="265036"/>
                </a:lnTo>
                <a:lnTo>
                  <a:pt x="195600" y="191477"/>
                </a:lnTo>
                <a:lnTo>
                  <a:pt x="146761" y="191477"/>
                </a:lnTo>
                <a:lnTo>
                  <a:pt x="55448" y="0"/>
                </a:lnTo>
                <a:close/>
              </a:path>
              <a:path w="289560" h="265430">
                <a:moveTo>
                  <a:pt x="289077" y="0"/>
                </a:moveTo>
                <a:lnTo>
                  <a:pt x="236219" y="0"/>
                </a:lnTo>
                <a:lnTo>
                  <a:pt x="146761" y="191477"/>
                </a:lnTo>
                <a:lnTo>
                  <a:pt x="195600" y="191477"/>
                </a:lnTo>
                <a:lnTo>
                  <a:pt x="289077" y="0"/>
                </a:lnTo>
                <a:close/>
              </a:path>
            </a:pathLst>
          </a:custGeom>
          <a:solidFill>
            <a:srgbClr val="048DA8"/>
          </a:solid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34" name="object 134"/>
          <p:cNvSpPr/>
          <p:nvPr/>
        </p:nvSpPr>
        <p:spPr>
          <a:xfrm>
            <a:off x="2118094" y="1378874"/>
            <a:ext cx="0" cy="195169"/>
          </a:xfrm>
          <a:custGeom>
            <a:avLst/>
            <a:gdLst/>
            <a:ahLst/>
            <a:cxnLst/>
            <a:rect l="l" t="t" r="r" b="b"/>
            <a:pathLst>
              <a:path h="265430">
                <a:moveTo>
                  <a:pt x="0" y="0"/>
                </a:moveTo>
                <a:lnTo>
                  <a:pt x="0" y="265036"/>
                </a:lnTo>
              </a:path>
            </a:pathLst>
          </a:custGeom>
          <a:ln w="49326">
            <a:solidFill>
              <a:srgbClr val="048DA8"/>
            </a:solidFill>
          </a:ln>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35" name="object 135"/>
          <p:cNvSpPr/>
          <p:nvPr/>
        </p:nvSpPr>
        <p:spPr>
          <a:xfrm>
            <a:off x="2270985" y="1411217"/>
            <a:ext cx="0" cy="162952"/>
          </a:xfrm>
          <a:custGeom>
            <a:avLst/>
            <a:gdLst/>
            <a:ahLst/>
            <a:cxnLst/>
            <a:rect l="l" t="t" r="r" b="b"/>
            <a:pathLst>
              <a:path h="221614">
                <a:moveTo>
                  <a:pt x="0" y="0"/>
                </a:moveTo>
                <a:lnTo>
                  <a:pt x="0" y="221056"/>
                </a:lnTo>
              </a:path>
            </a:pathLst>
          </a:custGeom>
          <a:ln w="49326">
            <a:solidFill>
              <a:srgbClr val="048DA8"/>
            </a:solidFill>
          </a:ln>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36" name="object 136"/>
          <p:cNvSpPr/>
          <p:nvPr/>
        </p:nvSpPr>
        <p:spPr>
          <a:xfrm>
            <a:off x="2158408" y="1395048"/>
            <a:ext cx="225714" cy="0"/>
          </a:xfrm>
          <a:custGeom>
            <a:avLst/>
            <a:gdLst/>
            <a:ahLst/>
            <a:cxnLst/>
            <a:rect l="l" t="t" r="r" b="b"/>
            <a:pathLst>
              <a:path w="248285">
                <a:moveTo>
                  <a:pt x="0" y="0"/>
                </a:moveTo>
                <a:lnTo>
                  <a:pt x="247662" y="0"/>
                </a:lnTo>
              </a:path>
            </a:pathLst>
          </a:custGeom>
          <a:ln w="45250">
            <a:solidFill>
              <a:srgbClr val="048DA8"/>
            </a:solidFill>
          </a:ln>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37" name="object 137"/>
          <p:cNvSpPr/>
          <p:nvPr/>
        </p:nvSpPr>
        <p:spPr>
          <a:xfrm>
            <a:off x="2378809" y="1378879"/>
            <a:ext cx="279400" cy="195169"/>
          </a:xfrm>
          <a:custGeom>
            <a:avLst/>
            <a:gdLst/>
            <a:ahLst/>
            <a:cxnLst/>
            <a:rect l="l" t="t" r="r" b="b"/>
            <a:pathLst>
              <a:path w="307339" h="265430">
                <a:moveTo>
                  <a:pt x="62103" y="0"/>
                </a:moveTo>
                <a:lnTo>
                  <a:pt x="0" y="0"/>
                </a:lnTo>
                <a:lnTo>
                  <a:pt x="130492" y="158203"/>
                </a:lnTo>
                <a:lnTo>
                  <a:pt x="130492" y="265036"/>
                </a:lnTo>
                <a:lnTo>
                  <a:pt x="178181" y="265036"/>
                </a:lnTo>
                <a:lnTo>
                  <a:pt x="178181" y="158572"/>
                </a:lnTo>
                <a:lnTo>
                  <a:pt x="212660" y="116065"/>
                </a:lnTo>
                <a:lnTo>
                  <a:pt x="155257" y="116065"/>
                </a:lnTo>
                <a:lnTo>
                  <a:pt x="62103" y="0"/>
                </a:lnTo>
                <a:close/>
              </a:path>
              <a:path w="307339" h="265430">
                <a:moveTo>
                  <a:pt x="306806" y="0"/>
                </a:moveTo>
                <a:lnTo>
                  <a:pt x="247662" y="0"/>
                </a:lnTo>
                <a:lnTo>
                  <a:pt x="155257" y="116065"/>
                </a:lnTo>
                <a:lnTo>
                  <a:pt x="212660" y="116065"/>
                </a:lnTo>
                <a:lnTo>
                  <a:pt x="306806" y="0"/>
                </a:lnTo>
                <a:close/>
              </a:path>
            </a:pathLst>
          </a:custGeom>
          <a:solidFill>
            <a:srgbClr val="048DA8"/>
          </a:solid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38" name="object 138"/>
          <p:cNvSpPr/>
          <p:nvPr/>
        </p:nvSpPr>
        <p:spPr>
          <a:xfrm>
            <a:off x="2560124" y="1536854"/>
            <a:ext cx="36368" cy="37353"/>
          </a:xfrm>
          <a:custGeom>
            <a:avLst/>
            <a:gdLst/>
            <a:ahLst/>
            <a:cxnLst/>
            <a:rect l="l" t="t" r="r" b="b"/>
            <a:pathLst>
              <a:path w="40005" h="50800">
                <a:moveTo>
                  <a:pt x="22288" y="4076"/>
                </a:moveTo>
                <a:lnTo>
                  <a:pt x="17513" y="4076"/>
                </a:lnTo>
                <a:lnTo>
                  <a:pt x="17513" y="50190"/>
                </a:lnTo>
                <a:lnTo>
                  <a:pt x="22288" y="50190"/>
                </a:lnTo>
                <a:lnTo>
                  <a:pt x="22288" y="4076"/>
                </a:lnTo>
                <a:close/>
              </a:path>
              <a:path w="40005" h="50800">
                <a:moveTo>
                  <a:pt x="39789" y="0"/>
                </a:moveTo>
                <a:lnTo>
                  <a:pt x="0" y="0"/>
                </a:lnTo>
                <a:lnTo>
                  <a:pt x="0" y="4076"/>
                </a:lnTo>
                <a:lnTo>
                  <a:pt x="39789" y="4076"/>
                </a:lnTo>
                <a:lnTo>
                  <a:pt x="39789" y="0"/>
                </a:lnTo>
                <a:close/>
              </a:path>
            </a:pathLst>
          </a:custGeom>
          <a:solidFill>
            <a:srgbClr val="231F20"/>
          </a:solid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39" name="object 139"/>
          <p:cNvSpPr/>
          <p:nvPr/>
        </p:nvSpPr>
        <p:spPr>
          <a:xfrm>
            <a:off x="2604310" y="1536854"/>
            <a:ext cx="44450" cy="37353"/>
          </a:xfrm>
          <a:custGeom>
            <a:avLst/>
            <a:gdLst/>
            <a:ahLst/>
            <a:cxnLst/>
            <a:rect l="l" t="t" r="r" b="b"/>
            <a:pathLst>
              <a:path w="48894" h="50800">
                <a:moveTo>
                  <a:pt x="7023" y="0"/>
                </a:moveTo>
                <a:lnTo>
                  <a:pt x="0" y="0"/>
                </a:lnTo>
                <a:lnTo>
                  <a:pt x="0" y="50190"/>
                </a:lnTo>
                <a:lnTo>
                  <a:pt x="4775" y="50190"/>
                </a:lnTo>
                <a:lnTo>
                  <a:pt x="4775" y="6819"/>
                </a:lnTo>
                <a:lnTo>
                  <a:pt x="9713" y="6819"/>
                </a:lnTo>
                <a:lnTo>
                  <a:pt x="7023" y="0"/>
                </a:lnTo>
                <a:close/>
              </a:path>
              <a:path w="48894" h="50800">
                <a:moveTo>
                  <a:pt x="9713" y="6819"/>
                </a:moveTo>
                <a:lnTo>
                  <a:pt x="4914" y="6819"/>
                </a:lnTo>
                <a:lnTo>
                  <a:pt x="22136" y="50190"/>
                </a:lnTo>
                <a:lnTo>
                  <a:pt x="26644" y="50190"/>
                </a:lnTo>
                <a:lnTo>
                  <a:pt x="29089" y="44005"/>
                </a:lnTo>
                <a:lnTo>
                  <a:pt x="24384" y="44005"/>
                </a:lnTo>
                <a:lnTo>
                  <a:pt x="9713" y="6819"/>
                </a:lnTo>
                <a:close/>
              </a:path>
              <a:path w="48894" h="50800">
                <a:moveTo>
                  <a:pt x="48717" y="6819"/>
                </a:moveTo>
                <a:lnTo>
                  <a:pt x="43929" y="6819"/>
                </a:lnTo>
                <a:lnTo>
                  <a:pt x="43929" y="50190"/>
                </a:lnTo>
                <a:lnTo>
                  <a:pt x="48717" y="50190"/>
                </a:lnTo>
                <a:lnTo>
                  <a:pt x="48717" y="6819"/>
                </a:lnTo>
                <a:close/>
              </a:path>
              <a:path w="48894" h="50800">
                <a:moveTo>
                  <a:pt x="48717" y="0"/>
                </a:moveTo>
                <a:lnTo>
                  <a:pt x="41681" y="0"/>
                </a:lnTo>
                <a:lnTo>
                  <a:pt x="24384" y="44005"/>
                </a:lnTo>
                <a:lnTo>
                  <a:pt x="29089" y="44005"/>
                </a:lnTo>
                <a:lnTo>
                  <a:pt x="43789" y="6819"/>
                </a:lnTo>
                <a:lnTo>
                  <a:pt x="48717" y="6819"/>
                </a:lnTo>
                <a:lnTo>
                  <a:pt x="48717" y="0"/>
                </a:lnTo>
                <a:close/>
              </a:path>
            </a:pathLst>
          </a:custGeom>
          <a:solidFill>
            <a:srgbClr val="231F20"/>
          </a:solid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40" name="object 140"/>
          <p:cNvSpPr/>
          <p:nvPr/>
        </p:nvSpPr>
        <p:spPr>
          <a:xfrm>
            <a:off x="415831" y="1663754"/>
            <a:ext cx="2174622" cy="65339"/>
          </a:xfrm>
          <a:prstGeom prst="rect">
            <a:avLst/>
          </a:prstGeom>
          <a:blipFill>
            <a:blip r:embed="rId12" cstate="email">
              <a:extLst>
                <a:ext uri="{28A0092B-C50C-407E-A947-70E740481C1C}">
                  <a14:useLocalDpi xmlns:a14="http://schemas.microsoft.com/office/drawing/2010/main"/>
                </a:ext>
              </a:extLst>
            </a:blip>
            <a:stretch>
              <a:fillRect/>
            </a:stretch>
          </a:blip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43" name="object 143"/>
          <p:cNvSpPr/>
          <p:nvPr/>
        </p:nvSpPr>
        <p:spPr>
          <a:xfrm>
            <a:off x="7424643" y="4868386"/>
            <a:ext cx="449123" cy="506914"/>
          </a:xfrm>
          <a:prstGeom prst="rect">
            <a:avLst/>
          </a:prstGeom>
          <a:blipFill>
            <a:blip r:embed="rId13" cstate="email">
              <a:extLst>
                <a:ext uri="{28A0092B-C50C-407E-A947-70E740481C1C}">
                  <a14:useLocalDpi xmlns:a14="http://schemas.microsoft.com/office/drawing/2010/main"/>
                </a:ext>
              </a:extLst>
            </a:blip>
            <a:stretch>
              <a:fillRect/>
            </a:stretch>
          </a:blip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44" name="object 144"/>
          <p:cNvSpPr/>
          <p:nvPr/>
        </p:nvSpPr>
        <p:spPr>
          <a:xfrm>
            <a:off x="7894419" y="5005658"/>
            <a:ext cx="200352" cy="162082"/>
          </a:xfrm>
          <a:prstGeom prst="rect">
            <a:avLst/>
          </a:prstGeom>
          <a:blipFill>
            <a:blip r:embed="rId14" cstate="email">
              <a:extLst>
                <a:ext uri="{28A0092B-C50C-407E-A947-70E740481C1C}">
                  <a14:useLocalDpi xmlns:a14="http://schemas.microsoft.com/office/drawing/2010/main"/>
                </a:ext>
              </a:extLst>
            </a:blip>
            <a:stretch>
              <a:fillRect/>
            </a:stretch>
          </a:blip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45" name="object 145"/>
          <p:cNvSpPr/>
          <p:nvPr/>
        </p:nvSpPr>
        <p:spPr>
          <a:xfrm>
            <a:off x="8152879" y="5348940"/>
            <a:ext cx="801290" cy="182163"/>
          </a:xfrm>
          <a:prstGeom prst="rect">
            <a:avLst/>
          </a:prstGeom>
          <a:blipFill>
            <a:blip r:embed="rId15" cstate="email">
              <a:extLst>
                <a:ext uri="{28A0092B-C50C-407E-A947-70E740481C1C}">
                  <a14:useLocalDpi xmlns:a14="http://schemas.microsoft.com/office/drawing/2010/main"/>
                </a:ext>
              </a:extLst>
            </a:blip>
            <a:stretch>
              <a:fillRect/>
            </a:stretch>
          </a:blip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49" name="object 149"/>
          <p:cNvSpPr/>
          <p:nvPr/>
        </p:nvSpPr>
        <p:spPr>
          <a:xfrm>
            <a:off x="2873715" y="1172656"/>
            <a:ext cx="103331" cy="56029"/>
          </a:xfrm>
          <a:custGeom>
            <a:avLst/>
            <a:gdLst/>
            <a:ahLst/>
            <a:cxnLst/>
            <a:rect l="l" t="t" r="r" b="b"/>
            <a:pathLst>
              <a:path w="113664" h="76200">
                <a:moveTo>
                  <a:pt x="0" y="75895"/>
                </a:moveTo>
                <a:lnTo>
                  <a:pt x="113385" y="75895"/>
                </a:lnTo>
                <a:lnTo>
                  <a:pt x="113385" y="0"/>
                </a:lnTo>
                <a:lnTo>
                  <a:pt x="0" y="0"/>
                </a:lnTo>
                <a:lnTo>
                  <a:pt x="0" y="75895"/>
                </a:lnTo>
                <a:close/>
              </a:path>
            </a:pathLst>
          </a:custGeom>
          <a:solidFill>
            <a:srgbClr val="FFFFFF"/>
          </a:solid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50" name="object 150"/>
          <p:cNvSpPr/>
          <p:nvPr/>
        </p:nvSpPr>
        <p:spPr>
          <a:xfrm>
            <a:off x="415636" y="1068740"/>
            <a:ext cx="8301182" cy="60699"/>
          </a:xfrm>
          <a:custGeom>
            <a:avLst/>
            <a:gdLst/>
            <a:ahLst/>
            <a:cxnLst/>
            <a:rect l="l" t="t" r="r" b="b"/>
            <a:pathLst>
              <a:path w="9131300" h="82550">
                <a:moveTo>
                  <a:pt x="0" y="82550"/>
                </a:moveTo>
                <a:lnTo>
                  <a:pt x="9131300" y="82550"/>
                </a:lnTo>
                <a:lnTo>
                  <a:pt x="9131300" y="0"/>
                </a:lnTo>
                <a:lnTo>
                  <a:pt x="0" y="0"/>
                </a:lnTo>
                <a:lnTo>
                  <a:pt x="0" y="82550"/>
                </a:lnTo>
                <a:close/>
              </a:path>
            </a:pathLst>
          </a:custGeom>
          <a:solidFill>
            <a:srgbClr val="008CA9"/>
          </a:solid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Tree>
    <p:extLst>
      <p:ext uri="{BB962C8B-B14F-4D97-AF65-F5344CB8AC3E}">
        <p14:creationId xmlns:p14="http://schemas.microsoft.com/office/powerpoint/2010/main" val="751803069"/>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object 13"/>
          <p:cNvSpPr/>
          <p:nvPr/>
        </p:nvSpPr>
        <p:spPr>
          <a:xfrm>
            <a:off x="8753992" y="1921575"/>
            <a:ext cx="30595" cy="11673"/>
          </a:xfrm>
          <a:custGeom>
            <a:avLst/>
            <a:gdLst/>
            <a:ahLst/>
            <a:cxnLst/>
            <a:rect l="l" t="t" r="r" b="b"/>
            <a:pathLst>
              <a:path w="33654" h="15875">
                <a:moveTo>
                  <a:pt x="0" y="0"/>
                </a:moveTo>
                <a:lnTo>
                  <a:pt x="6833" y="3798"/>
                </a:lnTo>
                <a:lnTo>
                  <a:pt x="33487" y="15327"/>
                </a:lnTo>
                <a:lnTo>
                  <a:pt x="0" y="0"/>
                </a:lnTo>
                <a:close/>
              </a:path>
            </a:pathLst>
          </a:custGeom>
          <a:solidFill>
            <a:srgbClr val="FE8500"/>
          </a:solidFill>
        </p:spPr>
        <p:txBody>
          <a:bodyPr wrap="square" lIns="0" tIns="0" rIns="0" bIns="0" rtlCol="0"/>
          <a:lstStyle/>
          <a:p>
            <a:pPr defTabSz="760200" fontAlgn="auto">
              <a:spcBef>
                <a:spcPts val="0"/>
              </a:spcBef>
              <a:spcAft>
                <a:spcPts val="0"/>
              </a:spcAft>
            </a:pPr>
            <a:endParaRPr>
              <a:solidFill>
                <a:prstClr val="black"/>
              </a:solidFill>
              <a:latin typeface="Calibri"/>
            </a:endParaRPr>
          </a:p>
        </p:txBody>
      </p:sp>
      <p:sp>
        <p:nvSpPr>
          <p:cNvPr id="86" name="object 86"/>
          <p:cNvSpPr txBox="1">
            <a:spLocks noGrp="1"/>
          </p:cNvSpPr>
          <p:nvPr>
            <p:ph type="title"/>
          </p:nvPr>
        </p:nvSpPr>
        <p:spPr>
          <a:xfrm>
            <a:off x="404091" y="190072"/>
            <a:ext cx="8335818" cy="446276"/>
          </a:xfrm>
          <a:prstGeom prst="rect">
            <a:avLst/>
          </a:prstGeom>
        </p:spPr>
        <p:txBody>
          <a:bodyPr vert="horz" wrap="square" lIns="0" tIns="0" rIns="0" bIns="0" rtlCol="0">
            <a:spAutoFit/>
          </a:bodyPr>
          <a:lstStyle/>
          <a:p>
            <a:pPr marL="5291"/>
            <a:r>
              <a:rPr sz="2900" spc="100" dirty="0">
                <a:solidFill>
                  <a:srgbClr val="4C4D4F"/>
                </a:solidFill>
                <a:latin typeface="HelveticaNeueLTStd-Th"/>
                <a:cs typeface="HelveticaNeueLTStd-Th"/>
              </a:rPr>
              <a:t>Sustai</a:t>
            </a:r>
            <a:r>
              <a:rPr sz="2900" dirty="0">
                <a:solidFill>
                  <a:srgbClr val="4C4D4F"/>
                </a:solidFill>
                <a:latin typeface="HelveticaNeueLTStd-Th"/>
                <a:cs typeface="HelveticaNeueLTStd-Th"/>
              </a:rPr>
              <a:t>n</a:t>
            </a:r>
            <a:r>
              <a:rPr sz="2900" spc="204" dirty="0">
                <a:solidFill>
                  <a:srgbClr val="4C4D4F"/>
                </a:solidFill>
                <a:latin typeface="HelveticaNeueLTStd-Th"/>
                <a:cs typeface="HelveticaNeueLTStd-Th"/>
              </a:rPr>
              <a:t> </a:t>
            </a:r>
            <a:r>
              <a:rPr sz="2900" spc="-117" dirty="0">
                <a:solidFill>
                  <a:srgbClr val="4C4D4F"/>
                </a:solidFill>
                <a:latin typeface="HelveticaNeueLTStd-Th"/>
                <a:cs typeface="HelveticaNeueLTStd-Th"/>
              </a:rPr>
              <a:t>Y</a:t>
            </a:r>
            <a:r>
              <a:rPr sz="2900" spc="100" dirty="0">
                <a:solidFill>
                  <a:srgbClr val="4C4D4F"/>
                </a:solidFill>
                <a:latin typeface="HelveticaNeueLTStd-Th"/>
                <a:cs typeface="HelveticaNeueLTStd-Th"/>
              </a:rPr>
              <a:t>ou</a:t>
            </a:r>
            <a:r>
              <a:rPr sz="2900" dirty="0">
                <a:solidFill>
                  <a:srgbClr val="4C4D4F"/>
                </a:solidFill>
                <a:latin typeface="HelveticaNeueLTStd-Th"/>
                <a:cs typeface="HelveticaNeueLTStd-Th"/>
              </a:rPr>
              <a:t>r</a:t>
            </a:r>
            <a:r>
              <a:rPr sz="2900" spc="200" dirty="0">
                <a:solidFill>
                  <a:srgbClr val="4C4D4F"/>
                </a:solidFill>
                <a:latin typeface="HelveticaNeueLTStd-Th"/>
                <a:cs typeface="HelveticaNeueLTStd-Th"/>
              </a:rPr>
              <a:t> </a:t>
            </a:r>
            <a:r>
              <a:rPr sz="2900" spc="100" dirty="0">
                <a:solidFill>
                  <a:srgbClr val="95C83C"/>
                </a:solidFill>
              </a:rPr>
              <a:t>Pea</a:t>
            </a:r>
            <a:r>
              <a:rPr sz="2900" dirty="0">
                <a:solidFill>
                  <a:srgbClr val="95C83C"/>
                </a:solidFill>
              </a:rPr>
              <a:t>k</a:t>
            </a:r>
            <a:r>
              <a:rPr sz="2900" spc="204" dirty="0">
                <a:solidFill>
                  <a:srgbClr val="95C83C"/>
                </a:solidFill>
              </a:rPr>
              <a:t> </a:t>
            </a:r>
            <a:r>
              <a:rPr sz="2900" spc="100" dirty="0">
                <a:solidFill>
                  <a:srgbClr val="95C83C"/>
                </a:solidFill>
              </a:rPr>
              <a:t>Performance</a:t>
            </a:r>
            <a:endParaRPr sz="2900" dirty="0">
              <a:latin typeface="HelveticaNeueLTStd-Th"/>
              <a:cs typeface="HelveticaNeueLTStd-Th"/>
            </a:endParaRPr>
          </a:p>
        </p:txBody>
      </p:sp>
      <p:sp>
        <p:nvSpPr>
          <p:cNvPr id="87" name="object 87"/>
          <p:cNvSpPr/>
          <p:nvPr/>
        </p:nvSpPr>
        <p:spPr>
          <a:xfrm>
            <a:off x="4938489" y="3080108"/>
            <a:ext cx="2976507" cy="2535907"/>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pPr defTabSz="760200" fontAlgn="auto">
              <a:spcBef>
                <a:spcPts val="0"/>
              </a:spcBef>
              <a:spcAft>
                <a:spcPts val="0"/>
              </a:spcAft>
            </a:pPr>
            <a:endParaRPr>
              <a:solidFill>
                <a:prstClr val="black"/>
              </a:solidFill>
              <a:latin typeface="Calibri"/>
            </a:endParaRPr>
          </a:p>
        </p:txBody>
      </p:sp>
      <p:sp>
        <p:nvSpPr>
          <p:cNvPr id="88" name="object 88"/>
          <p:cNvSpPr txBox="1"/>
          <p:nvPr/>
        </p:nvSpPr>
        <p:spPr>
          <a:xfrm>
            <a:off x="3636818" y="1006855"/>
            <a:ext cx="4859482" cy="1760867"/>
          </a:xfrm>
          <a:prstGeom prst="rect">
            <a:avLst/>
          </a:prstGeom>
        </p:spPr>
        <p:txBody>
          <a:bodyPr vert="horz" wrap="square" lIns="0" tIns="0" rIns="0" bIns="0" rtlCol="0">
            <a:spAutoFit/>
          </a:bodyPr>
          <a:lstStyle/>
          <a:p>
            <a:pPr marL="10583" defTabSz="760200" fontAlgn="auto">
              <a:spcBef>
                <a:spcPts val="0"/>
              </a:spcBef>
              <a:spcAft>
                <a:spcPts val="0"/>
              </a:spcAft>
            </a:pPr>
            <a:r>
              <a:rPr sz="2000" b="1" spc="58" dirty="0">
                <a:solidFill>
                  <a:srgbClr val="95C83C"/>
                </a:solidFill>
                <a:latin typeface="HelveticaNeueLTStd-Bd"/>
                <a:cs typeface="HelveticaNeueLTStd-Bd"/>
              </a:rPr>
              <a:t>Perfor</a:t>
            </a:r>
            <a:r>
              <a:rPr sz="2000" b="1" dirty="0">
                <a:solidFill>
                  <a:srgbClr val="95C83C"/>
                </a:solidFill>
                <a:latin typeface="HelveticaNeueLTStd-Bd"/>
                <a:cs typeface="HelveticaNeueLTStd-Bd"/>
              </a:rPr>
              <a:t>m</a:t>
            </a:r>
            <a:r>
              <a:rPr sz="2000" b="1" spc="117" dirty="0">
                <a:solidFill>
                  <a:srgbClr val="95C83C"/>
                </a:solidFill>
                <a:latin typeface="HelveticaNeueLTStd-Bd"/>
                <a:cs typeface="HelveticaNeueLTStd-Bd"/>
              </a:rPr>
              <a:t> </a:t>
            </a:r>
            <a:r>
              <a:rPr sz="2000" b="1" spc="58" dirty="0">
                <a:solidFill>
                  <a:srgbClr val="95C83C"/>
                </a:solidFill>
                <a:latin typeface="HelveticaNeueLTStd-Bd"/>
                <a:cs typeface="HelveticaNeueLTStd-Bd"/>
              </a:rPr>
              <a:t>a</a:t>
            </a:r>
            <a:r>
              <a:rPr sz="2000" b="1" dirty="0">
                <a:solidFill>
                  <a:srgbClr val="95C83C"/>
                </a:solidFill>
                <a:latin typeface="HelveticaNeueLTStd-Bd"/>
                <a:cs typeface="HelveticaNeueLTStd-Bd"/>
              </a:rPr>
              <a:t>t</a:t>
            </a:r>
            <a:r>
              <a:rPr sz="2000" b="1" spc="117" dirty="0">
                <a:solidFill>
                  <a:srgbClr val="95C83C"/>
                </a:solidFill>
                <a:latin typeface="HelveticaNeueLTStd-Bd"/>
                <a:cs typeface="HelveticaNeueLTStd-Bd"/>
              </a:rPr>
              <a:t> </a:t>
            </a:r>
            <a:r>
              <a:rPr sz="2000" b="1" spc="58" dirty="0">
                <a:solidFill>
                  <a:srgbClr val="95C83C"/>
                </a:solidFill>
                <a:latin typeface="HelveticaNeueLTStd-Bd"/>
                <a:cs typeface="HelveticaNeueLTStd-Bd"/>
              </a:rPr>
              <a:t>you</a:t>
            </a:r>
            <a:r>
              <a:rPr sz="2000" b="1" dirty="0">
                <a:solidFill>
                  <a:srgbClr val="95C83C"/>
                </a:solidFill>
                <a:latin typeface="HelveticaNeueLTStd-Bd"/>
                <a:cs typeface="HelveticaNeueLTStd-Bd"/>
              </a:rPr>
              <a:t>r</a:t>
            </a:r>
            <a:r>
              <a:rPr sz="2000" b="1" spc="117" dirty="0">
                <a:solidFill>
                  <a:srgbClr val="95C83C"/>
                </a:solidFill>
                <a:latin typeface="HelveticaNeueLTStd-Bd"/>
                <a:cs typeface="HelveticaNeueLTStd-Bd"/>
              </a:rPr>
              <a:t> </a:t>
            </a:r>
            <a:r>
              <a:rPr sz="2000" b="1" spc="58" dirty="0">
                <a:solidFill>
                  <a:srgbClr val="95C83C"/>
                </a:solidFill>
                <a:latin typeface="HelveticaNeueLTStd-Bd"/>
                <a:cs typeface="HelveticaNeueLTStd-Bd"/>
              </a:rPr>
              <a:t>pea</a:t>
            </a:r>
            <a:r>
              <a:rPr sz="2000" b="1" dirty="0">
                <a:solidFill>
                  <a:srgbClr val="95C83C"/>
                </a:solidFill>
                <a:latin typeface="HelveticaNeueLTStd-Bd"/>
                <a:cs typeface="HelveticaNeueLTStd-Bd"/>
              </a:rPr>
              <a:t>k</a:t>
            </a:r>
            <a:r>
              <a:rPr sz="2000" b="1" spc="117" dirty="0">
                <a:solidFill>
                  <a:srgbClr val="95C83C"/>
                </a:solidFill>
                <a:latin typeface="HelveticaNeueLTStd-Bd"/>
                <a:cs typeface="HelveticaNeueLTStd-Bd"/>
              </a:rPr>
              <a:t> </a:t>
            </a:r>
            <a:r>
              <a:rPr sz="2000" b="1" spc="58" dirty="0">
                <a:solidFill>
                  <a:srgbClr val="95C83C"/>
                </a:solidFill>
                <a:latin typeface="HelveticaNeueLTStd-Bd"/>
                <a:cs typeface="HelveticaNeueLTStd-Bd"/>
              </a:rPr>
              <a:t>wit</a:t>
            </a:r>
            <a:r>
              <a:rPr sz="2000" b="1" dirty="0">
                <a:solidFill>
                  <a:srgbClr val="95C83C"/>
                </a:solidFill>
                <a:latin typeface="HelveticaNeueLTStd-Bd"/>
                <a:cs typeface="HelveticaNeueLTStd-Bd"/>
              </a:rPr>
              <a:t>h</a:t>
            </a:r>
            <a:r>
              <a:rPr sz="2000" b="1" spc="117" dirty="0">
                <a:solidFill>
                  <a:srgbClr val="95C83C"/>
                </a:solidFill>
                <a:latin typeface="HelveticaNeueLTStd-Bd"/>
                <a:cs typeface="HelveticaNeueLTStd-Bd"/>
              </a:rPr>
              <a:t> </a:t>
            </a:r>
            <a:r>
              <a:rPr sz="2000" b="1" spc="58" dirty="0">
                <a:solidFill>
                  <a:srgbClr val="95C83C"/>
                </a:solidFill>
                <a:latin typeface="HelveticaNeueLTStd-Bd"/>
                <a:cs typeface="HelveticaNeueLTStd-Bd"/>
              </a:rPr>
              <a:t>Max</a:t>
            </a:r>
            <a:r>
              <a:rPr sz="2000" b="1" spc="-67" dirty="0">
                <a:solidFill>
                  <a:srgbClr val="95C83C"/>
                </a:solidFill>
                <a:latin typeface="HelveticaNeueLTStd-Bd"/>
                <a:cs typeface="HelveticaNeueLTStd-Bd"/>
              </a:rPr>
              <a:t>A</a:t>
            </a:r>
            <a:r>
              <a:rPr sz="2000" b="1" spc="58" dirty="0">
                <a:solidFill>
                  <a:srgbClr val="95C83C"/>
                </a:solidFill>
                <a:latin typeface="HelveticaNeueLTStd-Bd"/>
                <a:cs typeface="HelveticaNeueLTStd-Bd"/>
              </a:rPr>
              <a:t>TP</a:t>
            </a:r>
            <a:endParaRPr sz="2000" dirty="0">
              <a:solidFill>
                <a:prstClr val="black"/>
              </a:solidFill>
              <a:latin typeface="HelveticaNeueLTStd-Bd"/>
              <a:cs typeface="HelveticaNeueLTStd-Bd"/>
            </a:endParaRPr>
          </a:p>
          <a:p>
            <a:pPr marL="160492" indent="-149923" defTabSz="760200" fontAlgn="auto">
              <a:spcBef>
                <a:spcPts val="875"/>
              </a:spcBef>
              <a:spcAft>
                <a:spcPts val="0"/>
              </a:spcAft>
              <a:buClr>
                <a:srgbClr val="95C83C"/>
              </a:buClr>
              <a:buSzPct val="88888"/>
              <a:buFont typeface="HelveticaNeueLTStd-Bd"/>
              <a:buChar char="•"/>
              <a:tabLst>
                <a:tab pos="161020" algn="l"/>
              </a:tabLst>
            </a:pPr>
            <a:r>
              <a:rPr spc="50" dirty="0">
                <a:solidFill>
                  <a:srgbClr val="4C4D4F"/>
                </a:solidFill>
                <a:latin typeface="HelveticaNeueLTStd-Th"/>
                <a:cs typeface="HelveticaNeueLTStd-Th"/>
              </a:rPr>
              <a:t>Help</a:t>
            </a:r>
            <a:r>
              <a:rPr dirty="0">
                <a:solidFill>
                  <a:srgbClr val="4C4D4F"/>
                </a:solidFill>
                <a:latin typeface="HelveticaNeueLTStd-Th"/>
                <a:cs typeface="HelveticaNeueLTStd-Th"/>
              </a:rPr>
              <a:t>s</a:t>
            </a:r>
            <a:r>
              <a:rPr spc="104" dirty="0">
                <a:solidFill>
                  <a:srgbClr val="4C4D4F"/>
                </a:solidFill>
                <a:latin typeface="HelveticaNeueLTStd-Th"/>
                <a:cs typeface="HelveticaNeueLTStd-Th"/>
              </a:rPr>
              <a:t> </a:t>
            </a:r>
            <a:r>
              <a:rPr spc="50" dirty="0">
                <a:solidFill>
                  <a:srgbClr val="4C4D4F"/>
                </a:solidFill>
                <a:latin typeface="HelveticaNeueLTStd-Th"/>
                <a:cs typeface="HelveticaNeueLTStd-Th"/>
              </a:rPr>
              <a:t>replenis</a:t>
            </a:r>
            <a:r>
              <a:rPr dirty="0">
                <a:solidFill>
                  <a:srgbClr val="4C4D4F"/>
                </a:solidFill>
                <a:latin typeface="HelveticaNeueLTStd-Th"/>
                <a:cs typeface="HelveticaNeueLTStd-Th"/>
              </a:rPr>
              <a:t>h</a:t>
            </a:r>
            <a:r>
              <a:rPr spc="104" dirty="0">
                <a:solidFill>
                  <a:srgbClr val="4C4D4F"/>
                </a:solidFill>
                <a:latin typeface="HelveticaNeueLTStd-Th"/>
                <a:cs typeface="HelveticaNeueLTStd-Th"/>
              </a:rPr>
              <a:t> </a:t>
            </a:r>
            <a:r>
              <a:rPr spc="50" dirty="0">
                <a:solidFill>
                  <a:srgbClr val="4C4D4F"/>
                </a:solidFill>
                <a:latin typeface="HelveticaNeueLTStd-Th"/>
                <a:cs typeface="HelveticaNeueLTStd-Th"/>
              </a:rPr>
              <a:t>energ</a:t>
            </a:r>
            <a:r>
              <a:rPr dirty="0">
                <a:solidFill>
                  <a:srgbClr val="4C4D4F"/>
                </a:solidFill>
                <a:latin typeface="HelveticaNeueLTStd-Th"/>
                <a:cs typeface="HelveticaNeueLTStd-Th"/>
              </a:rPr>
              <a:t>y</a:t>
            </a:r>
            <a:r>
              <a:rPr spc="104" dirty="0">
                <a:solidFill>
                  <a:srgbClr val="4C4D4F"/>
                </a:solidFill>
                <a:latin typeface="HelveticaNeueLTStd-Th"/>
                <a:cs typeface="HelveticaNeueLTStd-Th"/>
              </a:rPr>
              <a:t> </a:t>
            </a:r>
            <a:r>
              <a:rPr spc="50" dirty="0">
                <a:solidFill>
                  <a:srgbClr val="4C4D4F"/>
                </a:solidFill>
                <a:latin typeface="HelveticaNeueLTStd-Th"/>
                <a:cs typeface="HelveticaNeueLTStd-Th"/>
              </a:rPr>
              <a:t>an</a:t>
            </a:r>
            <a:r>
              <a:rPr dirty="0">
                <a:solidFill>
                  <a:srgbClr val="4C4D4F"/>
                </a:solidFill>
                <a:latin typeface="HelveticaNeueLTStd-Th"/>
                <a:cs typeface="HelveticaNeueLTStd-Th"/>
              </a:rPr>
              <a:t>d</a:t>
            </a:r>
            <a:r>
              <a:rPr spc="104" dirty="0">
                <a:solidFill>
                  <a:srgbClr val="4C4D4F"/>
                </a:solidFill>
                <a:latin typeface="HelveticaNeueLTStd-Th"/>
                <a:cs typeface="HelveticaNeueLTStd-Th"/>
              </a:rPr>
              <a:t> </a:t>
            </a:r>
            <a:r>
              <a:rPr spc="50" dirty="0">
                <a:solidFill>
                  <a:srgbClr val="4C4D4F"/>
                </a:solidFill>
                <a:latin typeface="HelveticaNeueLTStd-Th"/>
                <a:cs typeface="HelveticaNeueLTStd-Th"/>
              </a:rPr>
              <a:t>figh</a:t>
            </a:r>
            <a:r>
              <a:rPr dirty="0">
                <a:solidFill>
                  <a:srgbClr val="4C4D4F"/>
                </a:solidFill>
                <a:latin typeface="HelveticaNeueLTStd-Th"/>
                <a:cs typeface="HelveticaNeueLTStd-Th"/>
              </a:rPr>
              <a:t>t</a:t>
            </a:r>
            <a:r>
              <a:rPr spc="104" dirty="0">
                <a:solidFill>
                  <a:srgbClr val="4C4D4F"/>
                </a:solidFill>
                <a:latin typeface="HelveticaNeueLTStd-Th"/>
                <a:cs typeface="HelveticaNeueLTStd-Th"/>
              </a:rPr>
              <a:t> </a:t>
            </a:r>
            <a:r>
              <a:rPr spc="50" dirty="0">
                <a:solidFill>
                  <a:srgbClr val="4C4D4F"/>
                </a:solidFill>
                <a:latin typeface="HelveticaNeueLTStd-Th"/>
                <a:cs typeface="HelveticaNeueLTStd-Th"/>
              </a:rPr>
              <a:t>fatigue</a:t>
            </a:r>
            <a:endParaRPr dirty="0">
              <a:solidFill>
                <a:prstClr val="black"/>
              </a:solidFill>
              <a:latin typeface="HelveticaNeueLTStd-Th"/>
              <a:cs typeface="HelveticaNeueLTStd-Th"/>
            </a:endParaRPr>
          </a:p>
          <a:p>
            <a:pPr marL="160492" indent="-149923" defTabSz="760200" fontAlgn="auto">
              <a:spcBef>
                <a:spcPts val="908"/>
              </a:spcBef>
              <a:spcAft>
                <a:spcPts val="0"/>
              </a:spcAft>
              <a:buClr>
                <a:srgbClr val="95C83C"/>
              </a:buClr>
              <a:buSzPct val="88888"/>
              <a:buFont typeface="HelveticaNeueLTStd-Bd"/>
              <a:buChar char="•"/>
              <a:tabLst>
                <a:tab pos="161020" algn="l"/>
              </a:tabLst>
            </a:pPr>
            <a:r>
              <a:rPr spc="50" dirty="0">
                <a:solidFill>
                  <a:srgbClr val="4C4D4F"/>
                </a:solidFill>
                <a:latin typeface="HelveticaNeueLTStd-Th"/>
                <a:cs typeface="HelveticaNeueLTStd-Th"/>
              </a:rPr>
              <a:t>Neutralize</a:t>
            </a:r>
            <a:r>
              <a:rPr dirty="0">
                <a:solidFill>
                  <a:srgbClr val="4C4D4F"/>
                </a:solidFill>
                <a:latin typeface="HelveticaNeueLTStd-Th"/>
                <a:cs typeface="HelveticaNeueLTStd-Th"/>
              </a:rPr>
              <a:t>s</a:t>
            </a:r>
            <a:r>
              <a:rPr spc="104" dirty="0">
                <a:solidFill>
                  <a:srgbClr val="4C4D4F"/>
                </a:solidFill>
                <a:latin typeface="HelveticaNeueLTStd-Th"/>
                <a:cs typeface="HelveticaNeueLTStd-Th"/>
              </a:rPr>
              <a:t> </a:t>
            </a:r>
            <a:r>
              <a:rPr spc="50" dirty="0">
                <a:solidFill>
                  <a:srgbClr val="4C4D4F"/>
                </a:solidFill>
                <a:latin typeface="HelveticaNeueLTStd-Th"/>
                <a:cs typeface="HelveticaNeueLTStd-Th"/>
              </a:rPr>
              <a:t>fre</a:t>
            </a:r>
            <a:r>
              <a:rPr dirty="0">
                <a:solidFill>
                  <a:srgbClr val="4C4D4F"/>
                </a:solidFill>
                <a:latin typeface="HelveticaNeueLTStd-Th"/>
                <a:cs typeface="HelveticaNeueLTStd-Th"/>
              </a:rPr>
              <a:t>e</a:t>
            </a:r>
            <a:r>
              <a:rPr spc="104" dirty="0">
                <a:solidFill>
                  <a:srgbClr val="4C4D4F"/>
                </a:solidFill>
                <a:latin typeface="HelveticaNeueLTStd-Th"/>
                <a:cs typeface="HelveticaNeueLTStd-Th"/>
              </a:rPr>
              <a:t> </a:t>
            </a:r>
            <a:r>
              <a:rPr spc="50" dirty="0">
                <a:solidFill>
                  <a:srgbClr val="4C4D4F"/>
                </a:solidFill>
                <a:latin typeface="HelveticaNeueLTStd-Th"/>
                <a:cs typeface="HelveticaNeueLTStd-Th"/>
              </a:rPr>
              <a:t>radical</a:t>
            </a:r>
            <a:r>
              <a:rPr dirty="0">
                <a:solidFill>
                  <a:srgbClr val="4C4D4F"/>
                </a:solidFill>
                <a:latin typeface="HelveticaNeueLTStd-Th"/>
                <a:cs typeface="HelveticaNeueLTStd-Th"/>
              </a:rPr>
              <a:t>s</a:t>
            </a:r>
            <a:r>
              <a:rPr spc="104" dirty="0">
                <a:solidFill>
                  <a:srgbClr val="4C4D4F"/>
                </a:solidFill>
                <a:latin typeface="HelveticaNeueLTStd-Th"/>
                <a:cs typeface="HelveticaNeueLTStd-Th"/>
              </a:rPr>
              <a:t> </a:t>
            </a:r>
            <a:r>
              <a:rPr spc="50" dirty="0">
                <a:solidFill>
                  <a:srgbClr val="4C4D4F"/>
                </a:solidFill>
                <a:latin typeface="HelveticaNeueLTStd-Th"/>
                <a:cs typeface="HelveticaNeueLTStd-Th"/>
              </a:rPr>
              <a:t>an</a:t>
            </a:r>
            <a:r>
              <a:rPr dirty="0">
                <a:solidFill>
                  <a:srgbClr val="4C4D4F"/>
                </a:solidFill>
                <a:latin typeface="HelveticaNeueLTStd-Th"/>
                <a:cs typeface="HelveticaNeueLTStd-Th"/>
              </a:rPr>
              <a:t>d</a:t>
            </a:r>
            <a:r>
              <a:rPr spc="104" dirty="0">
                <a:solidFill>
                  <a:srgbClr val="4C4D4F"/>
                </a:solidFill>
                <a:latin typeface="HelveticaNeueLTStd-Th"/>
                <a:cs typeface="HelveticaNeueLTStd-Th"/>
              </a:rPr>
              <a:t> </a:t>
            </a:r>
            <a:r>
              <a:rPr spc="50" dirty="0">
                <a:solidFill>
                  <a:srgbClr val="4C4D4F"/>
                </a:solidFill>
                <a:latin typeface="HelveticaNeueLTStd-Th"/>
                <a:cs typeface="HelveticaNeueLTStd-Th"/>
              </a:rPr>
              <a:t>oxidativ</a:t>
            </a:r>
            <a:r>
              <a:rPr dirty="0">
                <a:solidFill>
                  <a:srgbClr val="4C4D4F"/>
                </a:solidFill>
                <a:latin typeface="HelveticaNeueLTStd-Th"/>
                <a:cs typeface="HelveticaNeueLTStd-Th"/>
              </a:rPr>
              <a:t>e</a:t>
            </a:r>
            <a:r>
              <a:rPr spc="104" dirty="0">
                <a:solidFill>
                  <a:srgbClr val="4C4D4F"/>
                </a:solidFill>
                <a:latin typeface="HelveticaNeueLTStd-Th"/>
                <a:cs typeface="HelveticaNeueLTStd-Th"/>
              </a:rPr>
              <a:t> </a:t>
            </a:r>
            <a:r>
              <a:rPr spc="50" dirty="0">
                <a:solidFill>
                  <a:srgbClr val="4C4D4F"/>
                </a:solidFill>
                <a:latin typeface="HelveticaNeueLTStd-Th"/>
                <a:cs typeface="HelveticaNeueLTStd-Th"/>
              </a:rPr>
              <a:t>stress</a:t>
            </a:r>
            <a:endParaRPr dirty="0">
              <a:solidFill>
                <a:prstClr val="black"/>
              </a:solidFill>
              <a:latin typeface="HelveticaNeueLTStd-Th"/>
              <a:cs typeface="HelveticaNeueLTStd-Th"/>
            </a:endParaRPr>
          </a:p>
          <a:p>
            <a:pPr marL="160492" indent="-149923" defTabSz="760200" fontAlgn="auto">
              <a:spcBef>
                <a:spcPts val="908"/>
              </a:spcBef>
              <a:spcAft>
                <a:spcPts val="0"/>
              </a:spcAft>
              <a:buClr>
                <a:srgbClr val="95C83C"/>
              </a:buClr>
              <a:buSzPct val="88888"/>
              <a:buFont typeface="HelveticaNeueLTStd-Bd"/>
              <a:buChar char="•"/>
              <a:tabLst>
                <a:tab pos="161020" algn="l"/>
              </a:tabLst>
            </a:pPr>
            <a:r>
              <a:rPr spc="50" dirty="0">
                <a:solidFill>
                  <a:srgbClr val="4C4D4F"/>
                </a:solidFill>
                <a:latin typeface="HelveticaNeueLTStd-Th"/>
                <a:cs typeface="HelveticaNeueLTStd-Th"/>
              </a:rPr>
              <a:t>Improve</a:t>
            </a:r>
            <a:r>
              <a:rPr dirty="0">
                <a:solidFill>
                  <a:srgbClr val="4C4D4F"/>
                </a:solidFill>
                <a:latin typeface="HelveticaNeueLTStd-Th"/>
                <a:cs typeface="HelveticaNeueLTStd-Th"/>
              </a:rPr>
              <a:t>s</a:t>
            </a:r>
            <a:r>
              <a:rPr spc="104" dirty="0">
                <a:solidFill>
                  <a:srgbClr val="4C4D4F"/>
                </a:solidFill>
                <a:latin typeface="HelveticaNeueLTStd-Th"/>
                <a:cs typeface="HelveticaNeueLTStd-Th"/>
              </a:rPr>
              <a:t> </a:t>
            </a:r>
            <a:r>
              <a:rPr spc="50" dirty="0">
                <a:solidFill>
                  <a:srgbClr val="4C4D4F"/>
                </a:solidFill>
                <a:latin typeface="HelveticaNeueLTStd-Th"/>
                <a:cs typeface="HelveticaNeueLTStd-Th"/>
              </a:rPr>
              <a:t>recove</a:t>
            </a:r>
            <a:r>
              <a:rPr spc="79" dirty="0">
                <a:solidFill>
                  <a:srgbClr val="4C4D4F"/>
                </a:solidFill>
                <a:latin typeface="HelveticaNeueLTStd-Th"/>
                <a:cs typeface="HelveticaNeueLTStd-Th"/>
              </a:rPr>
              <a:t>r</a:t>
            </a:r>
            <a:r>
              <a:rPr dirty="0">
                <a:solidFill>
                  <a:srgbClr val="4C4D4F"/>
                </a:solidFill>
                <a:latin typeface="HelveticaNeueLTStd-Th"/>
                <a:cs typeface="HelveticaNeueLTStd-Th"/>
              </a:rPr>
              <a:t>y</a:t>
            </a:r>
            <a:r>
              <a:rPr spc="104" dirty="0">
                <a:solidFill>
                  <a:srgbClr val="4C4D4F"/>
                </a:solidFill>
                <a:latin typeface="HelveticaNeueLTStd-Th"/>
                <a:cs typeface="HelveticaNeueLTStd-Th"/>
              </a:rPr>
              <a:t> </a:t>
            </a:r>
            <a:r>
              <a:rPr spc="50" dirty="0">
                <a:solidFill>
                  <a:srgbClr val="4C4D4F"/>
                </a:solidFill>
                <a:latin typeface="HelveticaNeueLTStd-Th"/>
                <a:cs typeface="HelveticaNeueLTStd-Th"/>
              </a:rPr>
              <a:t>afte</a:t>
            </a:r>
            <a:r>
              <a:rPr dirty="0">
                <a:solidFill>
                  <a:srgbClr val="4C4D4F"/>
                </a:solidFill>
                <a:latin typeface="HelveticaNeueLTStd-Th"/>
                <a:cs typeface="HelveticaNeueLTStd-Th"/>
              </a:rPr>
              <a:t>r</a:t>
            </a:r>
            <a:r>
              <a:rPr spc="104" dirty="0">
                <a:solidFill>
                  <a:srgbClr val="4C4D4F"/>
                </a:solidFill>
                <a:latin typeface="HelveticaNeueLTStd-Th"/>
                <a:cs typeface="HelveticaNeueLTStd-Th"/>
              </a:rPr>
              <a:t> </a:t>
            </a:r>
            <a:r>
              <a:rPr spc="50" dirty="0">
                <a:solidFill>
                  <a:srgbClr val="4C4D4F"/>
                </a:solidFill>
                <a:latin typeface="HelveticaNeueLTStd-Th"/>
                <a:cs typeface="HelveticaNeueLTStd-Th"/>
              </a:rPr>
              <a:t>physica</a:t>
            </a:r>
            <a:r>
              <a:rPr dirty="0">
                <a:solidFill>
                  <a:srgbClr val="4C4D4F"/>
                </a:solidFill>
                <a:latin typeface="HelveticaNeueLTStd-Th"/>
                <a:cs typeface="HelveticaNeueLTStd-Th"/>
              </a:rPr>
              <a:t>l</a:t>
            </a:r>
            <a:r>
              <a:rPr spc="104" dirty="0">
                <a:solidFill>
                  <a:srgbClr val="4C4D4F"/>
                </a:solidFill>
                <a:latin typeface="HelveticaNeueLTStd-Th"/>
                <a:cs typeface="HelveticaNeueLTStd-Th"/>
              </a:rPr>
              <a:t> </a:t>
            </a:r>
            <a:r>
              <a:rPr spc="50" dirty="0">
                <a:solidFill>
                  <a:srgbClr val="4C4D4F"/>
                </a:solidFill>
                <a:latin typeface="HelveticaNeueLTStd-Th"/>
                <a:cs typeface="HelveticaNeueLTStd-Th"/>
              </a:rPr>
              <a:t>exercise</a:t>
            </a:r>
            <a:endParaRPr dirty="0">
              <a:solidFill>
                <a:prstClr val="black"/>
              </a:solidFill>
              <a:latin typeface="HelveticaNeueLTStd-Th"/>
              <a:cs typeface="HelveticaNeueLTStd-Th"/>
            </a:endParaRPr>
          </a:p>
        </p:txBody>
      </p:sp>
      <p:sp>
        <p:nvSpPr>
          <p:cNvPr id="89" name="object 89"/>
          <p:cNvSpPr/>
          <p:nvPr/>
        </p:nvSpPr>
        <p:spPr>
          <a:xfrm>
            <a:off x="2294752" y="797724"/>
            <a:ext cx="174914" cy="236257"/>
          </a:xfrm>
          <a:custGeom>
            <a:avLst/>
            <a:gdLst/>
            <a:ahLst/>
            <a:cxnLst/>
            <a:rect l="l" t="t" r="r" b="b"/>
            <a:pathLst>
              <a:path w="192405" h="321309">
                <a:moveTo>
                  <a:pt x="33149" y="87820"/>
                </a:moveTo>
                <a:lnTo>
                  <a:pt x="32895" y="88468"/>
                </a:lnTo>
                <a:lnTo>
                  <a:pt x="32590" y="99871"/>
                </a:lnTo>
                <a:lnTo>
                  <a:pt x="28760" y="114294"/>
                </a:lnTo>
                <a:lnTo>
                  <a:pt x="10751" y="155427"/>
                </a:lnTo>
                <a:lnTo>
                  <a:pt x="5920" y="164426"/>
                </a:lnTo>
                <a:lnTo>
                  <a:pt x="4485" y="168249"/>
                </a:lnTo>
                <a:lnTo>
                  <a:pt x="2459" y="174663"/>
                </a:lnTo>
                <a:lnTo>
                  <a:pt x="738" y="183066"/>
                </a:lnTo>
                <a:lnTo>
                  <a:pt x="116" y="190702"/>
                </a:lnTo>
                <a:lnTo>
                  <a:pt x="0" y="194824"/>
                </a:lnTo>
                <a:lnTo>
                  <a:pt x="565" y="204918"/>
                </a:lnTo>
                <a:lnTo>
                  <a:pt x="17310" y="246846"/>
                </a:lnTo>
                <a:lnTo>
                  <a:pt x="54942" y="283618"/>
                </a:lnTo>
                <a:lnTo>
                  <a:pt x="93468" y="308862"/>
                </a:lnTo>
                <a:lnTo>
                  <a:pt x="117908" y="321259"/>
                </a:lnTo>
                <a:lnTo>
                  <a:pt x="124393" y="313978"/>
                </a:lnTo>
                <a:lnTo>
                  <a:pt x="133787" y="302168"/>
                </a:lnTo>
                <a:lnTo>
                  <a:pt x="139921" y="293813"/>
                </a:lnTo>
                <a:lnTo>
                  <a:pt x="140639" y="292785"/>
                </a:lnTo>
                <a:lnTo>
                  <a:pt x="113247" y="292785"/>
                </a:lnTo>
                <a:lnTo>
                  <a:pt x="112003" y="292722"/>
                </a:lnTo>
                <a:lnTo>
                  <a:pt x="73080" y="273400"/>
                </a:lnTo>
                <a:lnTo>
                  <a:pt x="40105" y="237118"/>
                </a:lnTo>
                <a:lnTo>
                  <a:pt x="28422" y="200464"/>
                </a:lnTo>
                <a:lnTo>
                  <a:pt x="28984" y="190702"/>
                </a:lnTo>
                <a:lnTo>
                  <a:pt x="48617" y="149720"/>
                </a:lnTo>
                <a:lnTo>
                  <a:pt x="105067" y="149720"/>
                </a:lnTo>
                <a:lnTo>
                  <a:pt x="99771" y="143930"/>
                </a:lnTo>
                <a:lnTo>
                  <a:pt x="90297" y="134993"/>
                </a:lnTo>
                <a:lnTo>
                  <a:pt x="80577" y="126797"/>
                </a:lnTo>
                <a:lnTo>
                  <a:pt x="68397" y="116881"/>
                </a:lnTo>
                <a:lnTo>
                  <a:pt x="56889" y="106784"/>
                </a:lnTo>
                <a:lnTo>
                  <a:pt x="46818" y="97782"/>
                </a:lnTo>
                <a:lnTo>
                  <a:pt x="38948" y="91149"/>
                </a:lnTo>
                <a:lnTo>
                  <a:pt x="34050" y="88011"/>
                </a:lnTo>
                <a:lnTo>
                  <a:pt x="33149" y="87820"/>
                </a:lnTo>
                <a:close/>
              </a:path>
              <a:path w="192405" h="321309">
                <a:moveTo>
                  <a:pt x="73750" y="0"/>
                </a:moveTo>
                <a:lnTo>
                  <a:pt x="71985" y="5181"/>
                </a:lnTo>
                <a:lnTo>
                  <a:pt x="70423" y="9410"/>
                </a:lnTo>
                <a:lnTo>
                  <a:pt x="68607" y="14046"/>
                </a:lnTo>
                <a:lnTo>
                  <a:pt x="65140" y="23177"/>
                </a:lnTo>
                <a:lnTo>
                  <a:pt x="63489" y="27635"/>
                </a:lnTo>
                <a:lnTo>
                  <a:pt x="62460" y="31115"/>
                </a:lnTo>
                <a:lnTo>
                  <a:pt x="59641" y="42854"/>
                </a:lnTo>
                <a:lnTo>
                  <a:pt x="58878" y="53291"/>
                </a:lnTo>
                <a:lnTo>
                  <a:pt x="60518" y="62961"/>
                </a:lnTo>
                <a:lnTo>
                  <a:pt x="94858" y="102209"/>
                </a:lnTo>
                <a:lnTo>
                  <a:pt x="96750" y="103670"/>
                </a:lnTo>
                <a:lnTo>
                  <a:pt x="98439" y="105054"/>
                </a:lnTo>
                <a:lnTo>
                  <a:pt x="100179" y="106438"/>
                </a:lnTo>
                <a:lnTo>
                  <a:pt x="113859" y="117061"/>
                </a:lnTo>
                <a:lnTo>
                  <a:pt x="123563" y="125284"/>
                </a:lnTo>
                <a:lnTo>
                  <a:pt x="152058" y="159415"/>
                </a:lnTo>
                <a:lnTo>
                  <a:pt x="158508" y="189772"/>
                </a:lnTo>
                <a:lnTo>
                  <a:pt x="156788" y="204742"/>
                </a:lnTo>
                <a:lnTo>
                  <a:pt x="141747" y="249654"/>
                </a:lnTo>
                <a:lnTo>
                  <a:pt x="117875" y="288789"/>
                </a:lnTo>
                <a:lnTo>
                  <a:pt x="113247" y="292785"/>
                </a:lnTo>
                <a:lnTo>
                  <a:pt x="140639" y="292785"/>
                </a:lnTo>
                <a:lnTo>
                  <a:pt x="165746" y="253177"/>
                </a:lnTo>
                <a:lnTo>
                  <a:pt x="182123" y="218362"/>
                </a:lnTo>
                <a:lnTo>
                  <a:pt x="191961" y="172847"/>
                </a:lnTo>
                <a:lnTo>
                  <a:pt x="191848" y="169627"/>
                </a:lnTo>
                <a:lnTo>
                  <a:pt x="178692" y="132369"/>
                </a:lnTo>
                <a:lnTo>
                  <a:pt x="150872" y="103580"/>
                </a:lnTo>
                <a:lnTo>
                  <a:pt x="115781" y="70614"/>
                </a:lnTo>
                <a:lnTo>
                  <a:pt x="105047" y="60366"/>
                </a:lnTo>
                <a:lnTo>
                  <a:pt x="78559" y="22418"/>
                </a:lnTo>
                <a:lnTo>
                  <a:pt x="77469" y="11207"/>
                </a:lnTo>
                <a:lnTo>
                  <a:pt x="77662" y="1435"/>
                </a:lnTo>
                <a:lnTo>
                  <a:pt x="73750" y="0"/>
                </a:lnTo>
                <a:close/>
              </a:path>
              <a:path w="192405" h="321309">
                <a:moveTo>
                  <a:pt x="105067" y="149720"/>
                </a:moveTo>
                <a:lnTo>
                  <a:pt x="48617" y="149720"/>
                </a:lnTo>
                <a:lnTo>
                  <a:pt x="51360" y="152247"/>
                </a:lnTo>
                <a:lnTo>
                  <a:pt x="54307" y="154863"/>
                </a:lnTo>
                <a:lnTo>
                  <a:pt x="57583" y="157632"/>
                </a:lnTo>
                <a:lnTo>
                  <a:pt x="73422" y="171550"/>
                </a:lnTo>
                <a:lnTo>
                  <a:pt x="98286" y="200662"/>
                </a:lnTo>
                <a:lnTo>
                  <a:pt x="102529" y="215684"/>
                </a:lnTo>
                <a:lnTo>
                  <a:pt x="101246" y="221538"/>
                </a:lnTo>
                <a:lnTo>
                  <a:pt x="100865" y="226733"/>
                </a:lnTo>
                <a:lnTo>
                  <a:pt x="100763" y="229171"/>
                </a:lnTo>
                <a:lnTo>
                  <a:pt x="101640" y="230085"/>
                </a:lnTo>
                <a:lnTo>
                  <a:pt x="101995" y="230644"/>
                </a:lnTo>
                <a:lnTo>
                  <a:pt x="103430" y="231851"/>
                </a:lnTo>
                <a:lnTo>
                  <a:pt x="105170" y="231521"/>
                </a:lnTo>
                <a:lnTo>
                  <a:pt x="106250" y="228688"/>
                </a:lnTo>
                <a:lnTo>
                  <a:pt x="112197" y="213958"/>
                </a:lnTo>
                <a:lnTo>
                  <a:pt x="116744" y="201136"/>
                </a:lnTo>
                <a:lnTo>
                  <a:pt x="119490" y="189772"/>
                </a:lnTo>
                <a:lnTo>
                  <a:pt x="119569" y="188277"/>
                </a:lnTo>
                <a:lnTo>
                  <a:pt x="105869" y="188277"/>
                </a:lnTo>
                <a:lnTo>
                  <a:pt x="105063" y="186334"/>
                </a:lnTo>
                <a:lnTo>
                  <a:pt x="104106" y="184378"/>
                </a:lnTo>
                <a:lnTo>
                  <a:pt x="101340" y="179235"/>
                </a:lnTo>
                <a:lnTo>
                  <a:pt x="99303" y="176034"/>
                </a:lnTo>
                <a:lnTo>
                  <a:pt x="96661" y="172847"/>
                </a:lnTo>
                <a:lnTo>
                  <a:pt x="118657" y="172847"/>
                </a:lnTo>
                <a:lnTo>
                  <a:pt x="117981" y="169627"/>
                </a:lnTo>
                <a:lnTo>
                  <a:pt x="113184" y="159816"/>
                </a:lnTo>
                <a:lnTo>
                  <a:pt x="111101" y="156616"/>
                </a:lnTo>
                <a:lnTo>
                  <a:pt x="108460" y="153428"/>
                </a:lnTo>
                <a:lnTo>
                  <a:pt x="105067" y="149720"/>
                </a:lnTo>
                <a:close/>
              </a:path>
              <a:path w="192405" h="321309">
                <a:moveTo>
                  <a:pt x="118657" y="172847"/>
                </a:moveTo>
                <a:lnTo>
                  <a:pt x="96661" y="172847"/>
                </a:lnTo>
                <a:lnTo>
                  <a:pt x="99303" y="176034"/>
                </a:lnTo>
                <a:lnTo>
                  <a:pt x="101386" y="179235"/>
                </a:lnTo>
                <a:lnTo>
                  <a:pt x="103103" y="182513"/>
                </a:lnTo>
                <a:lnTo>
                  <a:pt x="104259" y="184492"/>
                </a:lnTo>
                <a:lnTo>
                  <a:pt x="105144" y="186397"/>
                </a:lnTo>
                <a:lnTo>
                  <a:pt x="105869" y="188277"/>
                </a:lnTo>
                <a:lnTo>
                  <a:pt x="119569" y="188277"/>
                </a:lnTo>
                <a:lnTo>
                  <a:pt x="119915" y="181721"/>
                </a:lnTo>
                <a:lnTo>
                  <a:pt x="119997" y="179235"/>
                </a:lnTo>
                <a:lnTo>
                  <a:pt x="118657" y="172847"/>
                </a:lnTo>
                <a:close/>
              </a:path>
            </a:pathLst>
          </a:custGeom>
          <a:solidFill>
            <a:srgbClr val="0F5741"/>
          </a:solidFill>
        </p:spPr>
        <p:txBody>
          <a:bodyPr wrap="square" lIns="0" tIns="0" rIns="0" bIns="0" rtlCol="0"/>
          <a:lstStyle/>
          <a:p>
            <a:pPr defTabSz="760200" fontAlgn="auto">
              <a:spcBef>
                <a:spcPts val="0"/>
              </a:spcBef>
              <a:spcAft>
                <a:spcPts val="0"/>
              </a:spcAft>
            </a:pPr>
            <a:endParaRPr>
              <a:solidFill>
                <a:prstClr val="black"/>
              </a:solidFill>
              <a:latin typeface="Calibri"/>
            </a:endParaRPr>
          </a:p>
        </p:txBody>
      </p:sp>
      <p:sp>
        <p:nvSpPr>
          <p:cNvPr id="90" name="object 90"/>
          <p:cNvSpPr/>
          <p:nvPr/>
        </p:nvSpPr>
        <p:spPr>
          <a:xfrm>
            <a:off x="2330331" y="860189"/>
            <a:ext cx="74468" cy="104588"/>
          </a:xfrm>
          <a:custGeom>
            <a:avLst/>
            <a:gdLst/>
            <a:ahLst/>
            <a:cxnLst/>
            <a:rect l="l" t="t" r="r" b="b"/>
            <a:pathLst>
              <a:path w="81914" h="142240">
                <a:moveTo>
                  <a:pt x="0" y="0"/>
                </a:moveTo>
                <a:lnTo>
                  <a:pt x="10511" y="9922"/>
                </a:lnTo>
                <a:lnTo>
                  <a:pt x="16070" y="21306"/>
                </a:lnTo>
                <a:lnTo>
                  <a:pt x="17403" y="33161"/>
                </a:lnTo>
                <a:lnTo>
                  <a:pt x="16974" y="38144"/>
                </a:lnTo>
                <a:lnTo>
                  <a:pt x="16314" y="41103"/>
                </a:lnTo>
                <a:lnTo>
                  <a:pt x="15450" y="43973"/>
                </a:lnTo>
                <a:lnTo>
                  <a:pt x="18142" y="46284"/>
                </a:lnTo>
                <a:lnTo>
                  <a:pt x="20708" y="48418"/>
                </a:lnTo>
                <a:lnTo>
                  <a:pt x="23045" y="50196"/>
                </a:lnTo>
                <a:lnTo>
                  <a:pt x="32625" y="57770"/>
                </a:lnTo>
                <a:lnTo>
                  <a:pt x="60586" y="85553"/>
                </a:lnTo>
                <a:lnTo>
                  <a:pt x="69657" y="113789"/>
                </a:lnTo>
                <a:lnTo>
                  <a:pt x="67677" y="125794"/>
                </a:lnTo>
                <a:lnTo>
                  <a:pt x="63328" y="139329"/>
                </a:lnTo>
                <a:lnTo>
                  <a:pt x="63139" y="140582"/>
                </a:lnTo>
                <a:lnTo>
                  <a:pt x="63304" y="140874"/>
                </a:lnTo>
                <a:lnTo>
                  <a:pt x="64764" y="142106"/>
                </a:lnTo>
                <a:lnTo>
                  <a:pt x="66529" y="141788"/>
                </a:lnTo>
                <a:lnTo>
                  <a:pt x="67622" y="138893"/>
                </a:lnTo>
                <a:lnTo>
                  <a:pt x="73578" y="124155"/>
                </a:lnTo>
                <a:lnTo>
                  <a:pt x="78157" y="111303"/>
                </a:lnTo>
                <a:lnTo>
                  <a:pt x="80968" y="99901"/>
                </a:lnTo>
                <a:lnTo>
                  <a:pt x="81623" y="89510"/>
                </a:lnTo>
                <a:lnTo>
                  <a:pt x="79731" y="79695"/>
                </a:lnTo>
                <a:lnTo>
                  <a:pt x="51714" y="44198"/>
                </a:lnTo>
                <a:lnTo>
                  <a:pt x="29717" y="25987"/>
                </a:lnTo>
                <a:lnTo>
                  <a:pt x="18156" y="15867"/>
                </a:lnTo>
                <a:lnTo>
                  <a:pt x="8015" y="6808"/>
                </a:lnTo>
                <a:lnTo>
                  <a:pt x="0" y="0"/>
                </a:lnTo>
                <a:close/>
              </a:path>
            </a:pathLst>
          </a:custGeom>
          <a:solidFill>
            <a:srgbClr val="96C93D"/>
          </a:solidFill>
        </p:spPr>
        <p:txBody>
          <a:bodyPr wrap="square" lIns="0" tIns="0" rIns="0" bIns="0" rtlCol="0"/>
          <a:lstStyle/>
          <a:p>
            <a:pPr defTabSz="760200" fontAlgn="auto">
              <a:spcBef>
                <a:spcPts val="0"/>
              </a:spcBef>
              <a:spcAft>
                <a:spcPts val="0"/>
              </a:spcAft>
            </a:pPr>
            <a:endParaRPr>
              <a:solidFill>
                <a:prstClr val="black"/>
              </a:solidFill>
              <a:latin typeface="Calibri"/>
            </a:endParaRPr>
          </a:p>
        </p:txBody>
      </p:sp>
      <p:sp>
        <p:nvSpPr>
          <p:cNvPr id="91" name="object 91"/>
          <p:cNvSpPr/>
          <p:nvPr/>
        </p:nvSpPr>
        <p:spPr>
          <a:xfrm>
            <a:off x="2348158" y="804116"/>
            <a:ext cx="103807" cy="206219"/>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pPr defTabSz="760200" fontAlgn="auto">
              <a:spcBef>
                <a:spcPts val="0"/>
              </a:spcBef>
              <a:spcAft>
                <a:spcPts val="0"/>
              </a:spcAft>
            </a:pPr>
            <a:endParaRPr>
              <a:solidFill>
                <a:prstClr val="black"/>
              </a:solidFill>
              <a:latin typeface="Calibri"/>
            </a:endParaRPr>
          </a:p>
        </p:txBody>
      </p:sp>
      <p:sp>
        <p:nvSpPr>
          <p:cNvPr id="92" name="object 92"/>
          <p:cNvSpPr/>
          <p:nvPr/>
        </p:nvSpPr>
        <p:spPr>
          <a:xfrm>
            <a:off x="2348162" y="804116"/>
            <a:ext cx="103806" cy="206219"/>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pPr defTabSz="760200" fontAlgn="auto">
              <a:spcBef>
                <a:spcPts val="0"/>
              </a:spcBef>
              <a:spcAft>
                <a:spcPts val="0"/>
              </a:spcAft>
            </a:pPr>
            <a:endParaRPr>
              <a:solidFill>
                <a:prstClr val="black"/>
              </a:solidFill>
              <a:latin typeface="Calibri"/>
            </a:endParaRPr>
          </a:p>
        </p:txBody>
      </p:sp>
      <p:sp>
        <p:nvSpPr>
          <p:cNvPr id="93" name="object 93"/>
          <p:cNvSpPr/>
          <p:nvPr/>
        </p:nvSpPr>
        <p:spPr>
          <a:xfrm>
            <a:off x="2355573" y="793376"/>
            <a:ext cx="114913" cy="229393"/>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pPr defTabSz="760200" fontAlgn="auto">
              <a:spcBef>
                <a:spcPts val="0"/>
              </a:spcBef>
              <a:spcAft>
                <a:spcPts val="0"/>
              </a:spcAft>
            </a:pPr>
            <a:endParaRPr>
              <a:solidFill>
                <a:prstClr val="black"/>
              </a:solidFill>
              <a:latin typeface="Calibri"/>
            </a:endParaRPr>
          </a:p>
        </p:txBody>
      </p:sp>
      <p:sp>
        <p:nvSpPr>
          <p:cNvPr id="94" name="object 94"/>
          <p:cNvSpPr/>
          <p:nvPr/>
        </p:nvSpPr>
        <p:spPr>
          <a:xfrm>
            <a:off x="2298076" y="857567"/>
            <a:ext cx="107049" cy="165174"/>
          </a:xfrm>
          <a:prstGeom prst="rect">
            <a:avLst/>
          </a:prstGeom>
          <a:blipFill>
            <a:blip r:embed="rId6" cstate="email">
              <a:extLst>
                <a:ext uri="{28A0092B-C50C-407E-A947-70E740481C1C}">
                  <a14:useLocalDpi xmlns:a14="http://schemas.microsoft.com/office/drawing/2010/main"/>
                </a:ext>
              </a:extLst>
            </a:blip>
            <a:stretch>
              <a:fillRect/>
            </a:stretch>
          </a:blipFill>
        </p:spPr>
        <p:txBody>
          <a:bodyPr wrap="square" lIns="0" tIns="0" rIns="0" bIns="0" rtlCol="0"/>
          <a:lstStyle/>
          <a:p>
            <a:pPr defTabSz="760200" fontAlgn="auto">
              <a:spcBef>
                <a:spcPts val="0"/>
              </a:spcBef>
              <a:spcAft>
                <a:spcPts val="0"/>
              </a:spcAft>
            </a:pPr>
            <a:endParaRPr>
              <a:solidFill>
                <a:prstClr val="black"/>
              </a:solidFill>
              <a:latin typeface="Calibri"/>
            </a:endParaRPr>
          </a:p>
        </p:txBody>
      </p:sp>
      <p:sp>
        <p:nvSpPr>
          <p:cNvPr id="95" name="object 95"/>
          <p:cNvSpPr/>
          <p:nvPr/>
        </p:nvSpPr>
        <p:spPr>
          <a:xfrm>
            <a:off x="2402619" y="1017335"/>
            <a:ext cx="14432" cy="14007"/>
          </a:xfrm>
          <a:custGeom>
            <a:avLst/>
            <a:gdLst/>
            <a:ahLst/>
            <a:cxnLst/>
            <a:rect l="l" t="t" r="r" b="b"/>
            <a:pathLst>
              <a:path w="15875" h="19050">
                <a:moveTo>
                  <a:pt x="15738" y="0"/>
                </a:moveTo>
                <a:lnTo>
                  <a:pt x="13055" y="1465"/>
                </a:lnTo>
                <a:lnTo>
                  <a:pt x="7251" y="5237"/>
                </a:lnTo>
                <a:lnTo>
                  <a:pt x="2679" y="7396"/>
                </a:lnTo>
                <a:lnTo>
                  <a:pt x="2551" y="7396"/>
                </a:lnTo>
                <a:lnTo>
                  <a:pt x="2412" y="11498"/>
                </a:lnTo>
                <a:lnTo>
                  <a:pt x="1320" y="15486"/>
                </a:lnTo>
                <a:lnTo>
                  <a:pt x="0" y="18877"/>
                </a:lnTo>
                <a:lnTo>
                  <a:pt x="6381" y="11723"/>
                </a:lnTo>
                <a:lnTo>
                  <a:pt x="9835" y="7396"/>
                </a:lnTo>
                <a:lnTo>
                  <a:pt x="2679" y="7396"/>
                </a:lnTo>
                <a:lnTo>
                  <a:pt x="2552" y="7358"/>
                </a:lnTo>
                <a:lnTo>
                  <a:pt x="9865" y="7358"/>
                </a:lnTo>
                <a:lnTo>
                  <a:pt x="15738" y="0"/>
                </a:lnTo>
                <a:close/>
              </a:path>
            </a:pathLst>
          </a:custGeom>
          <a:solidFill>
            <a:srgbClr val="81BC41"/>
          </a:solidFill>
        </p:spPr>
        <p:txBody>
          <a:bodyPr wrap="square" lIns="0" tIns="0" rIns="0" bIns="0" rtlCol="0"/>
          <a:lstStyle/>
          <a:p>
            <a:pPr defTabSz="760200" fontAlgn="auto">
              <a:spcBef>
                <a:spcPts val="0"/>
              </a:spcBef>
              <a:spcAft>
                <a:spcPts val="0"/>
              </a:spcAft>
            </a:pPr>
            <a:endParaRPr>
              <a:solidFill>
                <a:prstClr val="black"/>
              </a:solidFill>
              <a:latin typeface="Calibri"/>
            </a:endParaRPr>
          </a:p>
        </p:txBody>
      </p:sp>
      <p:sp>
        <p:nvSpPr>
          <p:cNvPr id="96" name="object 96"/>
          <p:cNvSpPr/>
          <p:nvPr/>
        </p:nvSpPr>
        <p:spPr>
          <a:xfrm>
            <a:off x="2402691" y="1015599"/>
            <a:ext cx="15921" cy="15613"/>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pPr defTabSz="760200" fontAlgn="auto">
              <a:spcBef>
                <a:spcPts val="0"/>
              </a:spcBef>
              <a:spcAft>
                <a:spcPts val="0"/>
              </a:spcAft>
            </a:pPr>
            <a:endParaRPr>
              <a:solidFill>
                <a:prstClr val="black"/>
              </a:solidFill>
              <a:latin typeface="Calibri"/>
            </a:endParaRPr>
          </a:p>
        </p:txBody>
      </p:sp>
      <p:sp>
        <p:nvSpPr>
          <p:cNvPr id="97" name="object 97"/>
          <p:cNvSpPr/>
          <p:nvPr/>
        </p:nvSpPr>
        <p:spPr>
          <a:xfrm>
            <a:off x="2293870" y="914427"/>
            <a:ext cx="111414" cy="117195"/>
          </a:xfrm>
          <a:custGeom>
            <a:avLst/>
            <a:gdLst/>
            <a:ahLst/>
            <a:cxnLst/>
            <a:rect l="l" t="t" r="r" b="b"/>
            <a:pathLst>
              <a:path w="122555" h="159384">
                <a:moveTo>
                  <a:pt x="7574" y="0"/>
                </a:moveTo>
                <a:lnTo>
                  <a:pt x="4628" y="3987"/>
                </a:lnTo>
                <a:lnTo>
                  <a:pt x="2601" y="10387"/>
                </a:lnTo>
                <a:lnTo>
                  <a:pt x="867" y="18756"/>
                </a:lnTo>
                <a:lnTo>
                  <a:pt x="0" y="28868"/>
                </a:lnTo>
                <a:lnTo>
                  <a:pt x="572" y="40497"/>
                </a:lnTo>
                <a:lnTo>
                  <a:pt x="16670" y="82224"/>
                </a:lnTo>
                <a:lnTo>
                  <a:pt x="44842" y="112970"/>
                </a:lnTo>
                <a:lnTo>
                  <a:pt x="85301" y="141244"/>
                </a:lnTo>
                <a:lnTo>
                  <a:pt x="119538" y="159016"/>
                </a:lnTo>
                <a:lnTo>
                  <a:pt x="120947" y="155524"/>
                </a:lnTo>
                <a:lnTo>
                  <a:pt x="122039" y="151536"/>
                </a:lnTo>
                <a:lnTo>
                  <a:pt x="122179" y="147396"/>
                </a:lnTo>
                <a:lnTo>
                  <a:pt x="116137" y="145760"/>
                </a:lnTo>
                <a:lnTo>
                  <a:pt x="108078" y="142507"/>
                </a:lnTo>
                <a:lnTo>
                  <a:pt x="72354" y="121556"/>
                </a:lnTo>
                <a:lnTo>
                  <a:pt x="34049" y="87146"/>
                </a:lnTo>
                <a:lnTo>
                  <a:pt x="14269" y="48579"/>
                </a:lnTo>
                <a:lnTo>
                  <a:pt x="8373" y="17530"/>
                </a:lnTo>
                <a:lnTo>
                  <a:pt x="9949" y="1955"/>
                </a:lnTo>
                <a:lnTo>
                  <a:pt x="7574" y="0"/>
                </a:lnTo>
                <a:close/>
              </a:path>
            </a:pathLst>
          </a:custGeom>
          <a:solidFill>
            <a:srgbClr val="4D9E45"/>
          </a:solidFill>
        </p:spPr>
        <p:txBody>
          <a:bodyPr wrap="square" lIns="0" tIns="0" rIns="0" bIns="0" rtlCol="0"/>
          <a:lstStyle/>
          <a:p>
            <a:pPr defTabSz="760200" fontAlgn="auto">
              <a:spcBef>
                <a:spcPts val="0"/>
              </a:spcBef>
              <a:spcAft>
                <a:spcPts val="0"/>
              </a:spcAft>
            </a:pPr>
            <a:endParaRPr>
              <a:solidFill>
                <a:prstClr val="black"/>
              </a:solidFill>
              <a:latin typeface="Calibri"/>
            </a:endParaRPr>
          </a:p>
        </p:txBody>
      </p:sp>
      <p:sp>
        <p:nvSpPr>
          <p:cNvPr id="98" name="object 98"/>
          <p:cNvSpPr/>
          <p:nvPr/>
        </p:nvSpPr>
        <p:spPr>
          <a:xfrm>
            <a:off x="2293933" y="915953"/>
            <a:ext cx="111055" cy="115429"/>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pPr defTabSz="760200" fontAlgn="auto">
              <a:spcBef>
                <a:spcPts val="0"/>
              </a:spcBef>
              <a:spcAft>
                <a:spcPts val="0"/>
              </a:spcAft>
            </a:pPr>
            <a:endParaRPr>
              <a:solidFill>
                <a:prstClr val="black"/>
              </a:solidFill>
              <a:latin typeface="Calibri"/>
            </a:endParaRPr>
          </a:p>
        </p:txBody>
      </p:sp>
      <p:sp>
        <p:nvSpPr>
          <p:cNvPr id="99" name="object 99"/>
          <p:cNvSpPr/>
          <p:nvPr/>
        </p:nvSpPr>
        <p:spPr>
          <a:xfrm>
            <a:off x="2335981" y="892521"/>
            <a:ext cx="57988" cy="72213"/>
          </a:xfrm>
          <a:prstGeom prst="rect">
            <a:avLst/>
          </a:prstGeom>
          <a:blipFill>
            <a:blip r:embed="rId9" cstate="email">
              <a:extLst>
                <a:ext uri="{28A0092B-C50C-407E-A947-70E740481C1C}">
                  <a14:useLocalDpi xmlns:a14="http://schemas.microsoft.com/office/drawing/2010/main"/>
                </a:ext>
              </a:extLst>
            </a:blip>
            <a:stretch>
              <a:fillRect/>
            </a:stretch>
          </a:blipFill>
        </p:spPr>
        <p:txBody>
          <a:bodyPr wrap="square" lIns="0" tIns="0" rIns="0" bIns="0" rtlCol="0"/>
          <a:lstStyle/>
          <a:p>
            <a:pPr defTabSz="760200" fontAlgn="auto">
              <a:spcBef>
                <a:spcPts val="0"/>
              </a:spcBef>
              <a:spcAft>
                <a:spcPts val="0"/>
              </a:spcAft>
            </a:pPr>
            <a:endParaRPr>
              <a:solidFill>
                <a:prstClr val="black"/>
              </a:solidFill>
              <a:latin typeface="Calibri"/>
            </a:endParaRPr>
          </a:p>
        </p:txBody>
      </p:sp>
      <p:sp>
        <p:nvSpPr>
          <p:cNvPr id="100" name="object 100"/>
          <p:cNvSpPr/>
          <p:nvPr/>
        </p:nvSpPr>
        <p:spPr>
          <a:xfrm>
            <a:off x="510539" y="1016009"/>
            <a:ext cx="306532" cy="215246"/>
          </a:xfrm>
          <a:custGeom>
            <a:avLst/>
            <a:gdLst/>
            <a:ahLst/>
            <a:cxnLst/>
            <a:rect l="l" t="t" r="r" b="b"/>
            <a:pathLst>
              <a:path w="337184" h="292735">
                <a:moveTo>
                  <a:pt x="43179" y="0"/>
                </a:moveTo>
                <a:lnTo>
                  <a:pt x="0" y="0"/>
                </a:lnTo>
                <a:lnTo>
                  <a:pt x="0" y="292150"/>
                </a:lnTo>
                <a:lnTo>
                  <a:pt x="34632" y="292150"/>
                </a:lnTo>
                <a:lnTo>
                  <a:pt x="34632" y="59067"/>
                </a:lnTo>
                <a:lnTo>
                  <a:pt x="74540" y="59067"/>
                </a:lnTo>
                <a:lnTo>
                  <a:pt x="43179" y="0"/>
                </a:lnTo>
                <a:close/>
              </a:path>
              <a:path w="337184" h="292735">
                <a:moveTo>
                  <a:pt x="74540" y="59067"/>
                </a:moveTo>
                <a:lnTo>
                  <a:pt x="34632" y="59067"/>
                </a:lnTo>
                <a:lnTo>
                  <a:pt x="160553" y="292150"/>
                </a:lnTo>
                <a:lnTo>
                  <a:pt x="177672" y="292150"/>
                </a:lnTo>
                <a:lnTo>
                  <a:pt x="206470" y="237959"/>
                </a:lnTo>
                <a:lnTo>
                  <a:pt x="169519" y="237959"/>
                </a:lnTo>
                <a:lnTo>
                  <a:pt x="74540" y="59067"/>
                </a:lnTo>
                <a:close/>
              </a:path>
              <a:path w="337184" h="292735">
                <a:moveTo>
                  <a:pt x="336994" y="59067"/>
                </a:moveTo>
                <a:lnTo>
                  <a:pt x="301536" y="59067"/>
                </a:lnTo>
                <a:lnTo>
                  <a:pt x="301536" y="292150"/>
                </a:lnTo>
                <a:lnTo>
                  <a:pt x="336994" y="292150"/>
                </a:lnTo>
                <a:lnTo>
                  <a:pt x="336994" y="59067"/>
                </a:lnTo>
                <a:close/>
              </a:path>
              <a:path w="337184" h="292735">
                <a:moveTo>
                  <a:pt x="336994" y="0"/>
                </a:moveTo>
                <a:lnTo>
                  <a:pt x="295008" y="0"/>
                </a:lnTo>
                <a:lnTo>
                  <a:pt x="169519" y="237959"/>
                </a:lnTo>
                <a:lnTo>
                  <a:pt x="206470" y="237959"/>
                </a:lnTo>
                <a:lnTo>
                  <a:pt x="301536" y="59067"/>
                </a:lnTo>
                <a:lnTo>
                  <a:pt x="336994" y="59067"/>
                </a:lnTo>
                <a:lnTo>
                  <a:pt x="336994" y="0"/>
                </a:lnTo>
                <a:close/>
              </a:path>
            </a:pathLst>
          </a:custGeom>
          <a:solidFill>
            <a:srgbClr val="231F20"/>
          </a:solidFill>
        </p:spPr>
        <p:txBody>
          <a:bodyPr wrap="square" lIns="0" tIns="0" rIns="0" bIns="0" rtlCol="0"/>
          <a:lstStyle/>
          <a:p>
            <a:pPr defTabSz="760200" fontAlgn="auto">
              <a:spcBef>
                <a:spcPts val="0"/>
              </a:spcBef>
              <a:spcAft>
                <a:spcPts val="0"/>
              </a:spcAft>
            </a:pPr>
            <a:endParaRPr>
              <a:solidFill>
                <a:prstClr val="black"/>
              </a:solidFill>
              <a:latin typeface="Calibri"/>
            </a:endParaRPr>
          </a:p>
        </p:txBody>
      </p:sp>
      <p:sp>
        <p:nvSpPr>
          <p:cNvPr id="101" name="object 101"/>
          <p:cNvSpPr/>
          <p:nvPr/>
        </p:nvSpPr>
        <p:spPr>
          <a:xfrm>
            <a:off x="833872" y="1016006"/>
            <a:ext cx="315768" cy="215246"/>
          </a:xfrm>
          <a:custGeom>
            <a:avLst/>
            <a:gdLst/>
            <a:ahLst/>
            <a:cxnLst/>
            <a:rect l="l" t="t" r="r" b="b"/>
            <a:pathLst>
              <a:path w="347344" h="292735">
                <a:moveTo>
                  <a:pt x="189890" y="0"/>
                </a:moveTo>
                <a:lnTo>
                  <a:pt x="154838" y="0"/>
                </a:lnTo>
                <a:lnTo>
                  <a:pt x="0" y="292163"/>
                </a:lnTo>
                <a:lnTo>
                  <a:pt x="41567" y="292163"/>
                </a:lnTo>
                <a:lnTo>
                  <a:pt x="84353" y="209435"/>
                </a:lnTo>
                <a:lnTo>
                  <a:pt x="302633" y="209435"/>
                </a:lnTo>
                <a:lnTo>
                  <a:pt x="286840" y="180098"/>
                </a:lnTo>
                <a:lnTo>
                  <a:pt x="98615" y="180098"/>
                </a:lnTo>
                <a:lnTo>
                  <a:pt x="172364" y="40335"/>
                </a:lnTo>
                <a:lnTo>
                  <a:pt x="211603" y="40335"/>
                </a:lnTo>
                <a:lnTo>
                  <a:pt x="189890" y="0"/>
                </a:lnTo>
                <a:close/>
              </a:path>
              <a:path w="347344" h="292735">
                <a:moveTo>
                  <a:pt x="302633" y="209435"/>
                </a:moveTo>
                <a:lnTo>
                  <a:pt x="260375" y="209435"/>
                </a:lnTo>
                <a:lnTo>
                  <a:pt x="303974" y="292163"/>
                </a:lnTo>
                <a:lnTo>
                  <a:pt x="347167" y="292163"/>
                </a:lnTo>
                <a:lnTo>
                  <a:pt x="302633" y="209435"/>
                </a:lnTo>
                <a:close/>
              </a:path>
              <a:path w="347344" h="292735">
                <a:moveTo>
                  <a:pt x="211603" y="40335"/>
                </a:moveTo>
                <a:lnTo>
                  <a:pt x="172364" y="40335"/>
                </a:lnTo>
                <a:lnTo>
                  <a:pt x="246519" y="180098"/>
                </a:lnTo>
                <a:lnTo>
                  <a:pt x="286840" y="180098"/>
                </a:lnTo>
                <a:lnTo>
                  <a:pt x="211603" y="40335"/>
                </a:lnTo>
                <a:close/>
              </a:path>
            </a:pathLst>
          </a:custGeom>
          <a:solidFill>
            <a:srgbClr val="231F20"/>
          </a:solidFill>
        </p:spPr>
        <p:txBody>
          <a:bodyPr wrap="square" lIns="0" tIns="0" rIns="0" bIns="0" rtlCol="0"/>
          <a:lstStyle/>
          <a:p>
            <a:pPr defTabSz="760200" fontAlgn="auto">
              <a:spcBef>
                <a:spcPts val="0"/>
              </a:spcBef>
              <a:spcAft>
                <a:spcPts val="0"/>
              </a:spcAft>
            </a:pPr>
            <a:endParaRPr>
              <a:solidFill>
                <a:prstClr val="black"/>
              </a:solidFill>
              <a:latin typeface="Calibri"/>
            </a:endParaRPr>
          </a:p>
        </p:txBody>
      </p:sp>
      <p:sp>
        <p:nvSpPr>
          <p:cNvPr id="102" name="object 102"/>
          <p:cNvSpPr/>
          <p:nvPr/>
        </p:nvSpPr>
        <p:spPr>
          <a:xfrm>
            <a:off x="1143145" y="1016012"/>
            <a:ext cx="302491" cy="215246"/>
          </a:xfrm>
          <a:custGeom>
            <a:avLst/>
            <a:gdLst/>
            <a:ahLst/>
            <a:cxnLst/>
            <a:rect l="l" t="t" r="r" b="b"/>
            <a:pathLst>
              <a:path w="332740" h="292735">
                <a:moveTo>
                  <a:pt x="50533" y="0"/>
                </a:moveTo>
                <a:lnTo>
                  <a:pt x="2438" y="0"/>
                </a:lnTo>
                <a:lnTo>
                  <a:pt x="140982" y="143002"/>
                </a:lnTo>
                <a:lnTo>
                  <a:pt x="0" y="292150"/>
                </a:lnTo>
                <a:lnTo>
                  <a:pt x="45643" y="292150"/>
                </a:lnTo>
                <a:lnTo>
                  <a:pt x="166255" y="163791"/>
                </a:lnTo>
                <a:lnTo>
                  <a:pt x="210158" y="163791"/>
                </a:lnTo>
                <a:lnTo>
                  <a:pt x="191516" y="144233"/>
                </a:lnTo>
                <a:lnTo>
                  <a:pt x="211744" y="123050"/>
                </a:lnTo>
                <a:lnTo>
                  <a:pt x="167474" y="123050"/>
                </a:lnTo>
                <a:lnTo>
                  <a:pt x="50533" y="0"/>
                </a:lnTo>
                <a:close/>
              </a:path>
              <a:path w="332740" h="292735">
                <a:moveTo>
                  <a:pt x="210158" y="163791"/>
                </a:moveTo>
                <a:lnTo>
                  <a:pt x="166255" y="163791"/>
                </a:lnTo>
                <a:lnTo>
                  <a:pt x="286867" y="292150"/>
                </a:lnTo>
                <a:lnTo>
                  <a:pt x="332511" y="292150"/>
                </a:lnTo>
                <a:lnTo>
                  <a:pt x="210158" y="163791"/>
                </a:lnTo>
                <a:close/>
              </a:path>
              <a:path w="332740" h="292735">
                <a:moveTo>
                  <a:pt x="329247" y="0"/>
                </a:moveTo>
                <a:lnTo>
                  <a:pt x="283603" y="0"/>
                </a:lnTo>
                <a:lnTo>
                  <a:pt x="167474" y="123050"/>
                </a:lnTo>
                <a:lnTo>
                  <a:pt x="211744" y="123050"/>
                </a:lnTo>
                <a:lnTo>
                  <a:pt x="329247" y="0"/>
                </a:lnTo>
                <a:close/>
              </a:path>
            </a:pathLst>
          </a:custGeom>
          <a:solidFill>
            <a:srgbClr val="231F20"/>
          </a:solidFill>
        </p:spPr>
        <p:txBody>
          <a:bodyPr wrap="square" lIns="0" tIns="0" rIns="0" bIns="0" rtlCol="0"/>
          <a:lstStyle/>
          <a:p>
            <a:pPr defTabSz="760200" fontAlgn="auto">
              <a:spcBef>
                <a:spcPts val="0"/>
              </a:spcBef>
              <a:spcAft>
                <a:spcPts val="0"/>
              </a:spcAft>
            </a:pPr>
            <a:endParaRPr>
              <a:solidFill>
                <a:prstClr val="black"/>
              </a:solidFill>
              <a:latin typeface="Calibri"/>
            </a:endParaRPr>
          </a:p>
        </p:txBody>
      </p:sp>
      <p:sp>
        <p:nvSpPr>
          <p:cNvPr id="103" name="object 103"/>
          <p:cNvSpPr/>
          <p:nvPr/>
        </p:nvSpPr>
        <p:spPr>
          <a:xfrm>
            <a:off x="1437968" y="1016009"/>
            <a:ext cx="324427" cy="215246"/>
          </a:xfrm>
          <a:custGeom>
            <a:avLst/>
            <a:gdLst/>
            <a:ahLst/>
            <a:cxnLst/>
            <a:rect l="l" t="t" r="r" b="b"/>
            <a:pathLst>
              <a:path w="356869" h="292735">
                <a:moveTo>
                  <a:pt x="202514" y="0"/>
                </a:moveTo>
                <a:lnTo>
                  <a:pt x="151587" y="0"/>
                </a:lnTo>
                <a:lnTo>
                  <a:pt x="0" y="292150"/>
                </a:lnTo>
                <a:lnTo>
                  <a:pt x="59905" y="292150"/>
                </a:lnTo>
                <a:lnTo>
                  <a:pt x="98209" y="215544"/>
                </a:lnTo>
                <a:lnTo>
                  <a:pt x="316151" y="215544"/>
                </a:lnTo>
                <a:lnTo>
                  <a:pt x="294029" y="173583"/>
                </a:lnTo>
                <a:lnTo>
                  <a:pt x="118186" y="173583"/>
                </a:lnTo>
                <a:lnTo>
                  <a:pt x="177253" y="57848"/>
                </a:lnTo>
                <a:lnTo>
                  <a:pt x="233012" y="57848"/>
                </a:lnTo>
                <a:lnTo>
                  <a:pt x="202514" y="0"/>
                </a:lnTo>
                <a:close/>
              </a:path>
              <a:path w="356869" h="292735">
                <a:moveTo>
                  <a:pt x="316151" y="215544"/>
                </a:moveTo>
                <a:lnTo>
                  <a:pt x="255485" y="215544"/>
                </a:lnTo>
                <a:lnTo>
                  <a:pt x="293789" y="292150"/>
                </a:lnTo>
                <a:lnTo>
                  <a:pt x="356539" y="292150"/>
                </a:lnTo>
                <a:lnTo>
                  <a:pt x="316151" y="215544"/>
                </a:lnTo>
                <a:close/>
              </a:path>
              <a:path w="356869" h="292735">
                <a:moveTo>
                  <a:pt x="233012" y="57848"/>
                </a:moveTo>
                <a:lnTo>
                  <a:pt x="177253" y="57848"/>
                </a:lnTo>
                <a:lnTo>
                  <a:pt x="235534" y="173583"/>
                </a:lnTo>
                <a:lnTo>
                  <a:pt x="294029" y="173583"/>
                </a:lnTo>
                <a:lnTo>
                  <a:pt x="233012" y="57848"/>
                </a:lnTo>
                <a:close/>
              </a:path>
            </a:pathLst>
          </a:custGeom>
          <a:solidFill>
            <a:srgbClr val="96C93D"/>
          </a:solidFill>
        </p:spPr>
        <p:txBody>
          <a:bodyPr wrap="square" lIns="0" tIns="0" rIns="0" bIns="0" rtlCol="0"/>
          <a:lstStyle/>
          <a:p>
            <a:pPr defTabSz="760200" fontAlgn="auto">
              <a:spcBef>
                <a:spcPts val="0"/>
              </a:spcBef>
              <a:spcAft>
                <a:spcPts val="0"/>
              </a:spcAft>
            </a:pPr>
            <a:endParaRPr>
              <a:solidFill>
                <a:prstClr val="black"/>
              </a:solidFill>
              <a:latin typeface="Calibri"/>
            </a:endParaRPr>
          </a:p>
        </p:txBody>
      </p:sp>
      <p:sp>
        <p:nvSpPr>
          <p:cNvPr id="104" name="object 104"/>
          <p:cNvSpPr/>
          <p:nvPr/>
        </p:nvSpPr>
        <p:spPr>
          <a:xfrm>
            <a:off x="1832072" y="1051664"/>
            <a:ext cx="0" cy="179294"/>
          </a:xfrm>
          <a:custGeom>
            <a:avLst/>
            <a:gdLst/>
            <a:ahLst/>
            <a:cxnLst/>
            <a:rect l="l" t="t" r="r" b="b"/>
            <a:pathLst>
              <a:path h="243839">
                <a:moveTo>
                  <a:pt x="0" y="0"/>
                </a:moveTo>
                <a:lnTo>
                  <a:pt x="0" y="243662"/>
                </a:lnTo>
              </a:path>
            </a:pathLst>
          </a:custGeom>
          <a:ln w="54241">
            <a:solidFill>
              <a:srgbClr val="96C93D"/>
            </a:solidFill>
          </a:ln>
        </p:spPr>
        <p:txBody>
          <a:bodyPr wrap="square" lIns="0" tIns="0" rIns="0" bIns="0" rtlCol="0"/>
          <a:lstStyle/>
          <a:p>
            <a:pPr defTabSz="760200" fontAlgn="auto">
              <a:spcBef>
                <a:spcPts val="0"/>
              </a:spcBef>
              <a:spcAft>
                <a:spcPts val="0"/>
              </a:spcAft>
            </a:pPr>
            <a:endParaRPr>
              <a:solidFill>
                <a:prstClr val="black"/>
              </a:solidFill>
              <a:latin typeface="Calibri"/>
            </a:endParaRPr>
          </a:p>
        </p:txBody>
      </p:sp>
      <p:sp>
        <p:nvSpPr>
          <p:cNvPr id="105" name="object 105"/>
          <p:cNvSpPr/>
          <p:nvPr/>
        </p:nvSpPr>
        <p:spPr>
          <a:xfrm>
            <a:off x="1707977" y="1033837"/>
            <a:ext cx="248227" cy="0"/>
          </a:xfrm>
          <a:custGeom>
            <a:avLst/>
            <a:gdLst/>
            <a:ahLst/>
            <a:cxnLst/>
            <a:rect l="l" t="t" r="r" b="b"/>
            <a:pathLst>
              <a:path w="273050">
                <a:moveTo>
                  <a:pt x="0" y="0"/>
                </a:moveTo>
                <a:lnTo>
                  <a:pt x="273011" y="0"/>
                </a:lnTo>
              </a:path>
            </a:pathLst>
          </a:custGeom>
          <a:ln w="49758">
            <a:solidFill>
              <a:srgbClr val="96C93D"/>
            </a:solidFill>
          </a:ln>
        </p:spPr>
        <p:txBody>
          <a:bodyPr wrap="square" lIns="0" tIns="0" rIns="0" bIns="0" rtlCol="0"/>
          <a:lstStyle/>
          <a:p>
            <a:pPr defTabSz="760200" fontAlgn="auto">
              <a:spcBef>
                <a:spcPts val="0"/>
              </a:spcBef>
              <a:spcAft>
                <a:spcPts val="0"/>
              </a:spcAft>
            </a:pPr>
            <a:endParaRPr>
              <a:solidFill>
                <a:prstClr val="black"/>
              </a:solidFill>
              <a:latin typeface="Calibri"/>
            </a:endParaRPr>
          </a:p>
        </p:txBody>
      </p:sp>
      <p:sp>
        <p:nvSpPr>
          <p:cNvPr id="106" name="object 106"/>
          <p:cNvSpPr/>
          <p:nvPr/>
        </p:nvSpPr>
        <p:spPr>
          <a:xfrm>
            <a:off x="1975035" y="1016003"/>
            <a:ext cx="231486" cy="215246"/>
          </a:xfrm>
          <a:custGeom>
            <a:avLst/>
            <a:gdLst/>
            <a:ahLst/>
            <a:cxnLst/>
            <a:rect l="l" t="t" r="r" b="b"/>
            <a:pathLst>
              <a:path w="254635" h="292735">
                <a:moveTo>
                  <a:pt x="145872" y="0"/>
                </a:moveTo>
                <a:lnTo>
                  <a:pt x="0" y="0"/>
                </a:lnTo>
                <a:lnTo>
                  <a:pt x="0" y="292163"/>
                </a:lnTo>
                <a:lnTo>
                  <a:pt x="56222" y="292163"/>
                </a:lnTo>
                <a:lnTo>
                  <a:pt x="56222" y="195186"/>
                </a:lnTo>
                <a:lnTo>
                  <a:pt x="145932" y="195186"/>
                </a:lnTo>
                <a:lnTo>
                  <a:pt x="193152" y="189212"/>
                </a:lnTo>
                <a:lnTo>
                  <a:pt x="227152" y="170383"/>
                </a:lnTo>
                <a:lnTo>
                  <a:pt x="243055" y="148323"/>
                </a:lnTo>
                <a:lnTo>
                  <a:pt x="56222" y="148323"/>
                </a:lnTo>
                <a:lnTo>
                  <a:pt x="56222" y="48488"/>
                </a:lnTo>
                <a:lnTo>
                  <a:pt x="245854" y="48488"/>
                </a:lnTo>
                <a:lnTo>
                  <a:pt x="244553" y="45205"/>
                </a:lnTo>
                <a:lnTo>
                  <a:pt x="207865" y="10757"/>
                </a:lnTo>
                <a:lnTo>
                  <a:pt x="163656" y="646"/>
                </a:lnTo>
                <a:lnTo>
                  <a:pt x="145872" y="0"/>
                </a:lnTo>
                <a:close/>
              </a:path>
              <a:path w="254635" h="292735">
                <a:moveTo>
                  <a:pt x="245854" y="48488"/>
                </a:moveTo>
                <a:lnTo>
                  <a:pt x="56222" y="48488"/>
                </a:lnTo>
                <a:lnTo>
                  <a:pt x="151474" y="48775"/>
                </a:lnTo>
                <a:lnTo>
                  <a:pt x="166849" y="50768"/>
                </a:lnTo>
                <a:lnTo>
                  <a:pt x="202385" y="85842"/>
                </a:lnTo>
                <a:lnTo>
                  <a:pt x="203902" y="103572"/>
                </a:lnTo>
                <a:lnTo>
                  <a:pt x="201000" y="118273"/>
                </a:lnTo>
                <a:lnTo>
                  <a:pt x="158788" y="147285"/>
                </a:lnTo>
                <a:lnTo>
                  <a:pt x="141389" y="148323"/>
                </a:lnTo>
                <a:lnTo>
                  <a:pt x="243055" y="148323"/>
                </a:lnTo>
                <a:lnTo>
                  <a:pt x="247686" y="137296"/>
                </a:lnTo>
                <a:lnTo>
                  <a:pt x="251496" y="122856"/>
                </a:lnTo>
                <a:lnTo>
                  <a:pt x="253774" y="106624"/>
                </a:lnTo>
                <a:lnTo>
                  <a:pt x="254511" y="88549"/>
                </a:lnTo>
                <a:lnTo>
                  <a:pt x="252913" y="72331"/>
                </a:lnTo>
                <a:lnTo>
                  <a:pt x="249585" y="57900"/>
                </a:lnTo>
                <a:lnTo>
                  <a:pt x="245854" y="48488"/>
                </a:lnTo>
                <a:close/>
              </a:path>
            </a:pathLst>
          </a:custGeom>
          <a:solidFill>
            <a:srgbClr val="96C93D"/>
          </a:solidFill>
        </p:spPr>
        <p:txBody>
          <a:bodyPr wrap="square" lIns="0" tIns="0" rIns="0" bIns="0" rtlCol="0"/>
          <a:lstStyle/>
          <a:p>
            <a:pPr defTabSz="760200" fontAlgn="auto">
              <a:spcBef>
                <a:spcPts val="0"/>
              </a:spcBef>
              <a:spcAft>
                <a:spcPts val="0"/>
              </a:spcAft>
            </a:pPr>
            <a:endParaRPr>
              <a:solidFill>
                <a:prstClr val="black"/>
              </a:solidFill>
              <a:latin typeface="Calibri"/>
            </a:endParaRPr>
          </a:p>
        </p:txBody>
      </p:sp>
      <p:sp>
        <p:nvSpPr>
          <p:cNvPr id="107" name="object 107"/>
          <p:cNvSpPr/>
          <p:nvPr/>
        </p:nvSpPr>
        <p:spPr>
          <a:xfrm>
            <a:off x="2173766" y="1190143"/>
            <a:ext cx="40409" cy="41088"/>
          </a:xfrm>
          <a:custGeom>
            <a:avLst/>
            <a:gdLst/>
            <a:ahLst/>
            <a:cxnLst/>
            <a:rect l="l" t="t" r="r" b="b"/>
            <a:pathLst>
              <a:path w="44450" h="55880">
                <a:moveTo>
                  <a:pt x="24574" y="4495"/>
                </a:moveTo>
                <a:lnTo>
                  <a:pt x="19291" y="4495"/>
                </a:lnTo>
                <a:lnTo>
                  <a:pt x="19291" y="55333"/>
                </a:lnTo>
                <a:lnTo>
                  <a:pt x="24574" y="55333"/>
                </a:lnTo>
                <a:lnTo>
                  <a:pt x="24574" y="4495"/>
                </a:lnTo>
                <a:close/>
              </a:path>
              <a:path w="44450" h="55880">
                <a:moveTo>
                  <a:pt x="43853" y="0"/>
                </a:moveTo>
                <a:lnTo>
                  <a:pt x="0" y="0"/>
                </a:lnTo>
                <a:lnTo>
                  <a:pt x="0" y="4495"/>
                </a:lnTo>
                <a:lnTo>
                  <a:pt x="43853" y="4495"/>
                </a:lnTo>
                <a:lnTo>
                  <a:pt x="43853" y="0"/>
                </a:lnTo>
                <a:close/>
              </a:path>
            </a:pathLst>
          </a:custGeom>
          <a:solidFill>
            <a:srgbClr val="231F20"/>
          </a:solidFill>
        </p:spPr>
        <p:txBody>
          <a:bodyPr wrap="square" lIns="0" tIns="0" rIns="0" bIns="0" rtlCol="0"/>
          <a:lstStyle/>
          <a:p>
            <a:pPr defTabSz="760200" fontAlgn="auto">
              <a:spcBef>
                <a:spcPts val="0"/>
              </a:spcBef>
              <a:spcAft>
                <a:spcPts val="0"/>
              </a:spcAft>
            </a:pPr>
            <a:endParaRPr>
              <a:solidFill>
                <a:prstClr val="black"/>
              </a:solidFill>
              <a:latin typeface="Calibri"/>
            </a:endParaRPr>
          </a:p>
        </p:txBody>
      </p:sp>
      <p:sp>
        <p:nvSpPr>
          <p:cNvPr id="108" name="object 108"/>
          <p:cNvSpPr/>
          <p:nvPr/>
        </p:nvSpPr>
        <p:spPr>
          <a:xfrm>
            <a:off x="2222481" y="1190143"/>
            <a:ext cx="49068" cy="41088"/>
          </a:xfrm>
          <a:custGeom>
            <a:avLst/>
            <a:gdLst/>
            <a:ahLst/>
            <a:cxnLst/>
            <a:rect l="l" t="t" r="r" b="b"/>
            <a:pathLst>
              <a:path w="53975" h="55880">
                <a:moveTo>
                  <a:pt x="7734" y="0"/>
                </a:moveTo>
                <a:lnTo>
                  <a:pt x="0" y="0"/>
                </a:lnTo>
                <a:lnTo>
                  <a:pt x="0" y="55333"/>
                </a:lnTo>
                <a:lnTo>
                  <a:pt x="5257" y="55333"/>
                </a:lnTo>
                <a:lnTo>
                  <a:pt x="5257" y="7518"/>
                </a:lnTo>
                <a:lnTo>
                  <a:pt x="10702" y="7518"/>
                </a:lnTo>
                <a:lnTo>
                  <a:pt x="7734" y="0"/>
                </a:lnTo>
                <a:close/>
              </a:path>
              <a:path w="53975" h="55880">
                <a:moveTo>
                  <a:pt x="10702" y="7518"/>
                </a:moveTo>
                <a:lnTo>
                  <a:pt x="5410" y="7518"/>
                </a:lnTo>
                <a:lnTo>
                  <a:pt x="24396" y="55333"/>
                </a:lnTo>
                <a:lnTo>
                  <a:pt x="29362" y="55333"/>
                </a:lnTo>
                <a:lnTo>
                  <a:pt x="32059" y="48513"/>
                </a:lnTo>
                <a:lnTo>
                  <a:pt x="26885" y="48514"/>
                </a:lnTo>
                <a:lnTo>
                  <a:pt x="10702" y="7518"/>
                </a:lnTo>
                <a:close/>
              </a:path>
              <a:path w="53975" h="55880">
                <a:moveTo>
                  <a:pt x="53695" y="7518"/>
                </a:moveTo>
                <a:lnTo>
                  <a:pt x="48425" y="7518"/>
                </a:lnTo>
                <a:lnTo>
                  <a:pt x="48425" y="55333"/>
                </a:lnTo>
                <a:lnTo>
                  <a:pt x="53695" y="55333"/>
                </a:lnTo>
                <a:lnTo>
                  <a:pt x="53695" y="7518"/>
                </a:lnTo>
                <a:close/>
              </a:path>
              <a:path w="53975" h="55880">
                <a:moveTo>
                  <a:pt x="53695" y="0"/>
                </a:moveTo>
                <a:lnTo>
                  <a:pt x="45948" y="0"/>
                </a:lnTo>
                <a:lnTo>
                  <a:pt x="26885" y="48514"/>
                </a:lnTo>
                <a:lnTo>
                  <a:pt x="32059" y="48513"/>
                </a:lnTo>
                <a:lnTo>
                  <a:pt x="48272" y="7518"/>
                </a:lnTo>
                <a:lnTo>
                  <a:pt x="53695" y="7518"/>
                </a:lnTo>
                <a:lnTo>
                  <a:pt x="53695" y="0"/>
                </a:lnTo>
                <a:close/>
              </a:path>
            </a:pathLst>
          </a:custGeom>
          <a:solidFill>
            <a:srgbClr val="231F20"/>
          </a:solidFill>
        </p:spPr>
        <p:txBody>
          <a:bodyPr wrap="square" lIns="0" tIns="0" rIns="0" bIns="0" rtlCol="0"/>
          <a:lstStyle/>
          <a:p>
            <a:pPr defTabSz="760200" fontAlgn="auto">
              <a:spcBef>
                <a:spcPts val="0"/>
              </a:spcBef>
              <a:spcAft>
                <a:spcPts val="0"/>
              </a:spcAft>
            </a:pPr>
            <a:endParaRPr>
              <a:solidFill>
                <a:prstClr val="black"/>
              </a:solidFill>
              <a:latin typeface="Calibri"/>
            </a:endParaRPr>
          </a:p>
        </p:txBody>
      </p:sp>
      <p:sp>
        <p:nvSpPr>
          <p:cNvPr id="109" name="object 109"/>
          <p:cNvSpPr/>
          <p:nvPr/>
        </p:nvSpPr>
        <p:spPr>
          <a:xfrm>
            <a:off x="508764" y="1310181"/>
            <a:ext cx="107373" cy="100386"/>
          </a:xfrm>
          <a:custGeom>
            <a:avLst/>
            <a:gdLst/>
            <a:ahLst/>
            <a:cxnLst/>
            <a:rect l="l" t="t" r="r" b="b"/>
            <a:pathLst>
              <a:path w="118109" h="136525">
                <a:moveTo>
                  <a:pt x="74167" y="0"/>
                </a:moveTo>
                <a:lnTo>
                  <a:pt x="0" y="0"/>
                </a:lnTo>
                <a:lnTo>
                  <a:pt x="0" y="136105"/>
                </a:lnTo>
                <a:lnTo>
                  <a:pt x="14109" y="136105"/>
                </a:lnTo>
                <a:lnTo>
                  <a:pt x="14109" y="76250"/>
                </a:lnTo>
                <a:lnTo>
                  <a:pt x="105639" y="76250"/>
                </a:lnTo>
                <a:lnTo>
                  <a:pt x="104671" y="74999"/>
                </a:lnTo>
                <a:lnTo>
                  <a:pt x="91706" y="70142"/>
                </a:lnTo>
                <a:lnTo>
                  <a:pt x="103107" y="64991"/>
                </a:lnTo>
                <a:lnTo>
                  <a:pt x="104743" y="63284"/>
                </a:lnTo>
                <a:lnTo>
                  <a:pt x="14109" y="63284"/>
                </a:lnTo>
                <a:lnTo>
                  <a:pt x="14109" y="12954"/>
                </a:lnTo>
                <a:lnTo>
                  <a:pt x="110294" y="12954"/>
                </a:lnTo>
                <a:lnTo>
                  <a:pt x="101953" y="5840"/>
                </a:lnTo>
                <a:lnTo>
                  <a:pt x="88961" y="1328"/>
                </a:lnTo>
                <a:lnTo>
                  <a:pt x="74167" y="0"/>
                </a:lnTo>
                <a:close/>
              </a:path>
              <a:path w="118109" h="136525">
                <a:moveTo>
                  <a:pt x="105639" y="76250"/>
                </a:moveTo>
                <a:lnTo>
                  <a:pt x="14109" y="76250"/>
                </a:lnTo>
                <a:lnTo>
                  <a:pt x="82396" y="77566"/>
                </a:lnTo>
                <a:lnTo>
                  <a:pt x="93380" y="83164"/>
                </a:lnTo>
                <a:lnTo>
                  <a:pt x="99683" y="94346"/>
                </a:lnTo>
                <a:lnTo>
                  <a:pt x="101891" y="112382"/>
                </a:lnTo>
                <a:lnTo>
                  <a:pt x="102938" y="128015"/>
                </a:lnTo>
                <a:lnTo>
                  <a:pt x="105435" y="136105"/>
                </a:lnTo>
                <a:lnTo>
                  <a:pt x="118083" y="129051"/>
                </a:lnTo>
                <a:lnTo>
                  <a:pt x="116411" y="115603"/>
                </a:lnTo>
                <a:lnTo>
                  <a:pt x="115245" y="98493"/>
                </a:lnTo>
                <a:lnTo>
                  <a:pt x="111964" y="84423"/>
                </a:lnTo>
                <a:lnTo>
                  <a:pt x="105639" y="76250"/>
                </a:lnTo>
                <a:close/>
              </a:path>
              <a:path w="118109" h="136525">
                <a:moveTo>
                  <a:pt x="110294" y="12954"/>
                </a:moveTo>
                <a:lnTo>
                  <a:pt x="14109" y="12954"/>
                </a:lnTo>
                <a:lnTo>
                  <a:pt x="75316" y="12954"/>
                </a:lnTo>
                <a:lnTo>
                  <a:pt x="88270" y="14807"/>
                </a:lnTo>
                <a:lnTo>
                  <a:pt x="98779" y="22422"/>
                </a:lnTo>
                <a:lnTo>
                  <a:pt x="103082" y="38999"/>
                </a:lnTo>
                <a:lnTo>
                  <a:pt x="98367" y="53730"/>
                </a:lnTo>
                <a:lnTo>
                  <a:pt x="87782" y="61205"/>
                </a:lnTo>
                <a:lnTo>
                  <a:pt x="73786" y="63284"/>
                </a:lnTo>
                <a:lnTo>
                  <a:pt x="104743" y="63284"/>
                </a:lnTo>
                <a:lnTo>
                  <a:pt x="111497" y="56234"/>
                </a:lnTo>
                <a:lnTo>
                  <a:pt x="116347" y="43719"/>
                </a:lnTo>
                <a:lnTo>
                  <a:pt x="117563" y="27567"/>
                </a:lnTo>
                <a:lnTo>
                  <a:pt x="111900" y="14323"/>
                </a:lnTo>
                <a:lnTo>
                  <a:pt x="110294" y="12954"/>
                </a:lnTo>
                <a:close/>
              </a:path>
            </a:pathLst>
          </a:custGeom>
          <a:solidFill>
            <a:srgbClr val="231F20"/>
          </a:solidFill>
        </p:spPr>
        <p:txBody>
          <a:bodyPr wrap="square" lIns="0" tIns="0" rIns="0" bIns="0" rtlCol="0"/>
          <a:lstStyle/>
          <a:p>
            <a:pPr defTabSz="760200" fontAlgn="auto">
              <a:spcBef>
                <a:spcPts val="0"/>
              </a:spcBef>
              <a:spcAft>
                <a:spcPts val="0"/>
              </a:spcAft>
            </a:pPr>
            <a:endParaRPr>
              <a:solidFill>
                <a:prstClr val="black"/>
              </a:solidFill>
              <a:latin typeface="Calibri"/>
            </a:endParaRPr>
          </a:p>
        </p:txBody>
      </p:sp>
      <p:sp>
        <p:nvSpPr>
          <p:cNvPr id="110" name="object 110"/>
          <p:cNvSpPr/>
          <p:nvPr/>
        </p:nvSpPr>
        <p:spPr>
          <a:xfrm>
            <a:off x="653339" y="1310173"/>
            <a:ext cx="0" cy="100386"/>
          </a:xfrm>
          <a:custGeom>
            <a:avLst/>
            <a:gdLst/>
            <a:ahLst/>
            <a:cxnLst/>
            <a:rect l="l" t="t" r="r" b="b"/>
            <a:pathLst>
              <a:path h="136525">
                <a:moveTo>
                  <a:pt x="0" y="0"/>
                </a:moveTo>
                <a:lnTo>
                  <a:pt x="0" y="136118"/>
                </a:lnTo>
              </a:path>
            </a:pathLst>
          </a:custGeom>
          <a:ln w="15379">
            <a:solidFill>
              <a:srgbClr val="231F20"/>
            </a:solidFill>
          </a:ln>
        </p:spPr>
        <p:txBody>
          <a:bodyPr wrap="square" lIns="0" tIns="0" rIns="0" bIns="0" rtlCol="0"/>
          <a:lstStyle/>
          <a:p>
            <a:pPr defTabSz="760200" fontAlgn="auto">
              <a:spcBef>
                <a:spcPts val="0"/>
              </a:spcBef>
              <a:spcAft>
                <a:spcPts val="0"/>
              </a:spcAft>
            </a:pPr>
            <a:endParaRPr>
              <a:solidFill>
                <a:prstClr val="black"/>
              </a:solidFill>
              <a:latin typeface="Calibri"/>
            </a:endParaRPr>
          </a:p>
        </p:txBody>
      </p:sp>
      <p:sp>
        <p:nvSpPr>
          <p:cNvPr id="111" name="object 111"/>
          <p:cNvSpPr/>
          <p:nvPr/>
        </p:nvSpPr>
        <p:spPr>
          <a:xfrm>
            <a:off x="694423" y="1310175"/>
            <a:ext cx="109682" cy="100386"/>
          </a:xfrm>
          <a:custGeom>
            <a:avLst/>
            <a:gdLst/>
            <a:ahLst/>
            <a:cxnLst/>
            <a:rect l="l" t="t" r="r" b="b"/>
            <a:pathLst>
              <a:path w="120650" h="136525">
                <a:moveTo>
                  <a:pt x="77406" y="0"/>
                </a:moveTo>
                <a:lnTo>
                  <a:pt x="0" y="0"/>
                </a:lnTo>
                <a:lnTo>
                  <a:pt x="0" y="136118"/>
                </a:lnTo>
                <a:lnTo>
                  <a:pt x="76750" y="136109"/>
                </a:lnTo>
                <a:lnTo>
                  <a:pt x="89265" y="134544"/>
                </a:lnTo>
                <a:lnTo>
                  <a:pt x="101121" y="129841"/>
                </a:lnTo>
                <a:lnTo>
                  <a:pt x="108926" y="123164"/>
                </a:lnTo>
                <a:lnTo>
                  <a:pt x="14109" y="123164"/>
                </a:lnTo>
                <a:lnTo>
                  <a:pt x="14109" y="72072"/>
                </a:lnTo>
                <a:lnTo>
                  <a:pt x="109141" y="72072"/>
                </a:lnTo>
                <a:lnTo>
                  <a:pt x="105536" y="68641"/>
                </a:lnTo>
                <a:lnTo>
                  <a:pt x="91897" y="63868"/>
                </a:lnTo>
                <a:lnTo>
                  <a:pt x="101385" y="59105"/>
                </a:lnTo>
                <a:lnTo>
                  <a:pt x="14109" y="59105"/>
                </a:lnTo>
                <a:lnTo>
                  <a:pt x="14109" y="12966"/>
                </a:lnTo>
                <a:lnTo>
                  <a:pt x="108263" y="12966"/>
                </a:lnTo>
                <a:lnTo>
                  <a:pt x="106259" y="9807"/>
                </a:lnTo>
                <a:lnTo>
                  <a:pt x="94495" y="2618"/>
                </a:lnTo>
                <a:lnTo>
                  <a:pt x="77406" y="0"/>
                </a:lnTo>
                <a:close/>
              </a:path>
              <a:path w="120650" h="136525">
                <a:moveTo>
                  <a:pt x="109141" y="72072"/>
                </a:moveTo>
                <a:lnTo>
                  <a:pt x="14109" y="72072"/>
                </a:lnTo>
                <a:lnTo>
                  <a:pt x="80283" y="72161"/>
                </a:lnTo>
                <a:lnTo>
                  <a:pt x="93293" y="75176"/>
                </a:lnTo>
                <a:lnTo>
                  <a:pt x="102089" y="84130"/>
                </a:lnTo>
                <a:lnTo>
                  <a:pt x="105204" y="101269"/>
                </a:lnTo>
                <a:lnTo>
                  <a:pt x="99893" y="113922"/>
                </a:lnTo>
                <a:lnTo>
                  <a:pt x="88759" y="120976"/>
                </a:lnTo>
                <a:lnTo>
                  <a:pt x="73405" y="123164"/>
                </a:lnTo>
                <a:lnTo>
                  <a:pt x="108926" y="123164"/>
                </a:lnTo>
                <a:lnTo>
                  <a:pt x="111053" y="121344"/>
                </a:lnTo>
                <a:lnTo>
                  <a:pt x="117800" y="108402"/>
                </a:lnTo>
                <a:lnTo>
                  <a:pt x="120098" y="90361"/>
                </a:lnTo>
                <a:lnTo>
                  <a:pt x="115122" y="77765"/>
                </a:lnTo>
                <a:lnTo>
                  <a:pt x="109141" y="72072"/>
                </a:lnTo>
                <a:close/>
              </a:path>
              <a:path w="120650" h="136525">
                <a:moveTo>
                  <a:pt x="108263" y="12966"/>
                </a:moveTo>
                <a:lnTo>
                  <a:pt x="14109" y="12966"/>
                </a:lnTo>
                <a:lnTo>
                  <a:pt x="86858" y="14490"/>
                </a:lnTo>
                <a:lnTo>
                  <a:pt x="97334" y="21718"/>
                </a:lnTo>
                <a:lnTo>
                  <a:pt x="101195" y="36844"/>
                </a:lnTo>
                <a:lnTo>
                  <a:pt x="96801" y="49990"/>
                </a:lnTo>
                <a:lnTo>
                  <a:pt x="86037" y="57021"/>
                </a:lnTo>
                <a:lnTo>
                  <a:pt x="69964" y="59105"/>
                </a:lnTo>
                <a:lnTo>
                  <a:pt x="101385" y="59105"/>
                </a:lnTo>
                <a:lnTo>
                  <a:pt x="104988" y="57297"/>
                </a:lnTo>
                <a:lnTo>
                  <a:pt x="112826" y="46867"/>
                </a:lnTo>
                <a:lnTo>
                  <a:pt x="115352" y="33907"/>
                </a:lnTo>
                <a:lnTo>
                  <a:pt x="113084" y="20569"/>
                </a:lnTo>
                <a:lnTo>
                  <a:pt x="108263" y="12966"/>
                </a:lnTo>
                <a:close/>
              </a:path>
            </a:pathLst>
          </a:custGeom>
          <a:solidFill>
            <a:srgbClr val="231F20"/>
          </a:solidFill>
        </p:spPr>
        <p:txBody>
          <a:bodyPr wrap="square" lIns="0" tIns="0" rIns="0" bIns="0" rtlCol="0"/>
          <a:lstStyle/>
          <a:p>
            <a:pPr defTabSz="760200" fontAlgn="auto">
              <a:spcBef>
                <a:spcPts val="0"/>
              </a:spcBef>
              <a:spcAft>
                <a:spcPts val="0"/>
              </a:spcAft>
            </a:pPr>
            <a:endParaRPr>
              <a:solidFill>
                <a:prstClr val="black"/>
              </a:solidFill>
              <a:latin typeface="Calibri"/>
            </a:endParaRPr>
          </a:p>
        </p:txBody>
      </p:sp>
      <p:sp>
        <p:nvSpPr>
          <p:cNvPr id="112" name="object 112"/>
          <p:cNvSpPr/>
          <p:nvPr/>
        </p:nvSpPr>
        <p:spPr>
          <a:xfrm>
            <a:off x="828518" y="1307651"/>
            <a:ext cx="134505" cy="105522"/>
          </a:xfrm>
          <a:custGeom>
            <a:avLst/>
            <a:gdLst/>
            <a:ahLst/>
            <a:cxnLst/>
            <a:rect l="l" t="t" r="r" b="b"/>
            <a:pathLst>
              <a:path w="147955" h="143510">
                <a:moveTo>
                  <a:pt x="73870" y="0"/>
                </a:moveTo>
                <a:lnTo>
                  <a:pt x="30955" y="11718"/>
                </a:lnTo>
                <a:lnTo>
                  <a:pt x="5563" y="43196"/>
                </a:lnTo>
                <a:lnTo>
                  <a:pt x="0" y="76007"/>
                </a:lnTo>
                <a:lnTo>
                  <a:pt x="2262" y="91804"/>
                </a:lnTo>
                <a:lnTo>
                  <a:pt x="24071" y="126366"/>
                </a:lnTo>
                <a:lnTo>
                  <a:pt x="61928" y="141928"/>
                </a:lnTo>
                <a:lnTo>
                  <a:pt x="76673" y="142948"/>
                </a:lnTo>
                <a:lnTo>
                  <a:pt x="90524" y="141476"/>
                </a:lnTo>
                <a:lnTo>
                  <a:pt x="103651" y="137873"/>
                </a:lnTo>
                <a:lnTo>
                  <a:pt x="115708" y="132107"/>
                </a:lnTo>
                <a:lnTo>
                  <a:pt x="118495" y="130022"/>
                </a:lnTo>
                <a:lnTo>
                  <a:pt x="73870" y="130022"/>
                </a:lnTo>
                <a:lnTo>
                  <a:pt x="71612" y="129988"/>
                </a:lnTo>
                <a:lnTo>
                  <a:pt x="28339" y="108910"/>
                </a:lnTo>
                <a:lnTo>
                  <a:pt x="15845" y="60844"/>
                </a:lnTo>
                <a:lnTo>
                  <a:pt x="19858" y="45699"/>
                </a:lnTo>
                <a:lnTo>
                  <a:pt x="48199" y="17959"/>
                </a:lnTo>
                <a:lnTo>
                  <a:pt x="75190" y="12978"/>
                </a:lnTo>
                <a:lnTo>
                  <a:pt x="118596" y="12978"/>
                </a:lnTo>
                <a:lnTo>
                  <a:pt x="113845" y="9707"/>
                </a:lnTo>
                <a:lnTo>
                  <a:pt x="101435" y="4305"/>
                </a:lnTo>
                <a:lnTo>
                  <a:pt x="87990" y="1074"/>
                </a:lnTo>
                <a:lnTo>
                  <a:pt x="73870" y="0"/>
                </a:lnTo>
                <a:close/>
              </a:path>
              <a:path w="147955" h="143510">
                <a:moveTo>
                  <a:pt x="118596" y="12978"/>
                </a:moveTo>
                <a:lnTo>
                  <a:pt x="75190" y="12978"/>
                </a:lnTo>
                <a:lnTo>
                  <a:pt x="87642" y="14295"/>
                </a:lnTo>
                <a:lnTo>
                  <a:pt x="99437" y="17981"/>
                </a:lnTo>
                <a:lnTo>
                  <a:pt x="126162" y="45837"/>
                </a:lnTo>
                <a:lnTo>
                  <a:pt x="132043" y="80989"/>
                </a:lnTo>
                <a:lnTo>
                  <a:pt x="128215" y="96503"/>
                </a:lnTo>
                <a:lnTo>
                  <a:pt x="100264" y="124914"/>
                </a:lnTo>
                <a:lnTo>
                  <a:pt x="73870" y="130022"/>
                </a:lnTo>
                <a:lnTo>
                  <a:pt x="118495" y="130022"/>
                </a:lnTo>
                <a:lnTo>
                  <a:pt x="146309" y="86780"/>
                </a:lnTo>
                <a:lnTo>
                  <a:pt x="147819" y="69725"/>
                </a:lnTo>
                <a:lnTo>
                  <a:pt x="145965" y="53277"/>
                </a:lnTo>
                <a:lnTo>
                  <a:pt x="141282" y="39064"/>
                </a:lnTo>
                <a:lnTo>
                  <a:pt x="134128" y="27073"/>
                </a:lnTo>
                <a:lnTo>
                  <a:pt x="124863" y="17292"/>
                </a:lnTo>
                <a:lnTo>
                  <a:pt x="118596" y="12978"/>
                </a:lnTo>
                <a:close/>
              </a:path>
            </a:pathLst>
          </a:custGeom>
          <a:solidFill>
            <a:srgbClr val="231F20"/>
          </a:solidFill>
        </p:spPr>
        <p:txBody>
          <a:bodyPr wrap="square" lIns="0" tIns="0" rIns="0" bIns="0" rtlCol="0"/>
          <a:lstStyle/>
          <a:p>
            <a:pPr defTabSz="760200" fontAlgn="auto">
              <a:spcBef>
                <a:spcPts val="0"/>
              </a:spcBef>
              <a:spcAft>
                <a:spcPts val="0"/>
              </a:spcAft>
            </a:pPr>
            <a:endParaRPr>
              <a:solidFill>
                <a:prstClr val="black"/>
              </a:solidFill>
              <a:latin typeface="Calibri"/>
            </a:endParaRPr>
          </a:p>
        </p:txBody>
      </p:sp>
      <p:sp>
        <p:nvSpPr>
          <p:cNvPr id="113" name="object 113"/>
          <p:cNvSpPr/>
          <p:nvPr/>
        </p:nvSpPr>
        <p:spPr>
          <a:xfrm>
            <a:off x="987863" y="1308347"/>
            <a:ext cx="126423" cy="103654"/>
          </a:xfrm>
          <a:custGeom>
            <a:avLst/>
            <a:gdLst/>
            <a:ahLst/>
            <a:cxnLst/>
            <a:rect l="l" t="t" r="r" b="b"/>
            <a:pathLst>
              <a:path w="139065" h="140969">
                <a:moveTo>
                  <a:pt x="58126" y="0"/>
                </a:moveTo>
                <a:lnTo>
                  <a:pt x="20629" y="18598"/>
                </a:lnTo>
                <a:lnTo>
                  <a:pt x="2706" y="54280"/>
                </a:lnTo>
                <a:lnTo>
                  <a:pt x="0" y="83182"/>
                </a:lnTo>
                <a:lnTo>
                  <a:pt x="2994" y="96130"/>
                </a:lnTo>
                <a:lnTo>
                  <a:pt x="36838" y="132670"/>
                </a:lnTo>
                <a:lnTo>
                  <a:pt x="85607" y="140917"/>
                </a:lnTo>
                <a:lnTo>
                  <a:pt x="100145" y="136964"/>
                </a:lnTo>
                <a:lnTo>
                  <a:pt x="112624" y="130508"/>
                </a:lnTo>
                <a:lnTo>
                  <a:pt x="116066" y="127623"/>
                </a:lnTo>
                <a:lnTo>
                  <a:pt x="56428" y="127623"/>
                </a:lnTo>
                <a:lnTo>
                  <a:pt x="42862" y="122948"/>
                </a:lnTo>
                <a:lnTo>
                  <a:pt x="18721" y="92827"/>
                </a:lnTo>
                <a:lnTo>
                  <a:pt x="14731" y="62633"/>
                </a:lnTo>
                <a:lnTo>
                  <a:pt x="17787" y="46991"/>
                </a:lnTo>
                <a:lnTo>
                  <a:pt x="43552" y="17532"/>
                </a:lnTo>
                <a:lnTo>
                  <a:pt x="71620" y="12022"/>
                </a:lnTo>
                <a:lnTo>
                  <a:pt x="115153" y="12022"/>
                </a:lnTo>
                <a:lnTo>
                  <a:pt x="104034" y="6478"/>
                </a:lnTo>
                <a:lnTo>
                  <a:pt x="90346" y="2548"/>
                </a:lnTo>
                <a:lnTo>
                  <a:pt x="74960" y="426"/>
                </a:lnTo>
                <a:lnTo>
                  <a:pt x="58126" y="0"/>
                </a:lnTo>
                <a:close/>
              </a:path>
              <a:path w="139065" h="140969">
                <a:moveTo>
                  <a:pt x="138898" y="86749"/>
                </a:moveTo>
                <a:lnTo>
                  <a:pt x="123780" y="91412"/>
                </a:lnTo>
                <a:lnTo>
                  <a:pt x="119866" y="102250"/>
                </a:lnTo>
                <a:lnTo>
                  <a:pt x="113649" y="111422"/>
                </a:lnTo>
                <a:lnTo>
                  <a:pt x="104664" y="118735"/>
                </a:lnTo>
                <a:lnTo>
                  <a:pt x="92443" y="124001"/>
                </a:lnTo>
                <a:lnTo>
                  <a:pt x="76520" y="127027"/>
                </a:lnTo>
                <a:lnTo>
                  <a:pt x="56428" y="127623"/>
                </a:lnTo>
                <a:lnTo>
                  <a:pt x="116066" y="127623"/>
                </a:lnTo>
                <a:lnTo>
                  <a:pt x="122891" y="121903"/>
                </a:lnTo>
                <a:lnTo>
                  <a:pt x="130794" y="111506"/>
                </a:lnTo>
                <a:lnTo>
                  <a:pt x="136180" y="99669"/>
                </a:lnTo>
                <a:lnTo>
                  <a:pt x="138898" y="86749"/>
                </a:lnTo>
                <a:close/>
              </a:path>
              <a:path w="139065" h="140969">
                <a:moveTo>
                  <a:pt x="115153" y="12022"/>
                </a:moveTo>
                <a:lnTo>
                  <a:pt x="71620" y="12022"/>
                </a:lnTo>
                <a:lnTo>
                  <a:pt x="86072" y="13322"/>
                </a:lnTo>
                <a:lnTo>
                  <a:pt x="99351" y="17374"/>
                </a:lnTo>
                <a:lnTo>
                  <a:pt x="110605" y="24418"/>
                </a:lnTo>
                <a:lnTo>
                  <a:pt x="118987" y="34691"/>
                </a:lnTo>
                <a:lnTo>
                  <a:pt x="123645" y="48433"/>
                </a:lnTo>
                <a:lnTo>
                  <a:pt x="136794" y="42587"/>
                </a:lnTo>
                <a:lnTo>
                  <a:pt x="132404" y="30271"/>
                </a:lnTo>
                <a:lnTo>
                  <a:pt x="125314" y="20225"/>
                </a:lnTo>
                <a:lnTo>
                  <a:pt x="115774" y="12332"/>
                </a:lnTo>
                <a:lnTo>
                  <a:pt x="115153" y="12022"/>
                </a:lnTo>
                <a:close/>
              </a:path>
            </a:pathLst>
          </a:custGeom>
          <a:solidFill>
            <a:srgbClr val="231F20"/>
          </a:solidFill>
        </p:spPr>
        <p:txBody>
          <a:bodyPr wrap="square" lIns="0" tIns="0" rIns="0" bIns="0" rtlCol="0"/>
          <a:lstStyle/>
          <a:p>
            <a:pPr defTabSz="760200" fontAlgn="auto">
              <a:spcBef>
                <a:spcPts val="0"/>
              </a:spcBef>
              <a:spcAft>
                <a:spcPts val="0"/>
              </a:spcAft>
            </a:pPr>
            <a:endParaRPr>
              <a:solidFill>
                <a:prstClr val="black"/>
              </a:solidFill>
              <a:latin typeface="Calibri"/>
            </a:endParaRPr>
          </a:p>
        </p:txBody>
      </p:sp>
      <p:sp>
        <p:nvSpPr>
          <p:cNvPr id="114" name="object 114"/>
          <p:cNvSpPr/>
          <p:nvPr/>
        </p:nvSpPr>
        <p:spPr>
          <a:xfrm>
            <a:off x="1145131" y="1405426"/>
            <a:ext cx="99868" cy="0"/>
          </a:xfrm>
          <a:custGeom>
            <a:avLst/>
            <a:gdLst/>
            <a:ahLst/>
            <a:cxnLst/>
            <a:rect l="l" t="t" r="r" b="b"/>
            <a:pathLst>
              <a:path w="109855">
                <a:moveTo>
                  <a:pt x="0" y="0"/>
                </a:moveTo>
                <a:lnTo>
                  <a:pt x="109816" y="0"/>
                </a:lnTo>
              </a:path>
            </a:pathLst>
          </a:custGeom>
          <a:ln w="13970">
            <a:solidFill>
              <a:srgbClr val="231F20"/>
            </a:solidFill>
          </a:ln>
        </p:spPr>
        <p:txBody>
          <a:bodyPr wrap="square" lIns="0" tIns="0" rIns="0" bIns="0" rtlCol="0"/>
          <a:lstStyle/>
          <a:p>
            <a:pPr defTabSz="760200" fontAlgn="auto">
              <a:spcBef>
                <a:spcPts val="0"/>
              </a:spcBef>
              <a:spcAft>
                <a:spcPts val="0"/>
              </a:spcAft>
            </a:pPr>
            <a:endParaRPr>
              <a:solidFill>
                <a:prstClr val="black"/>
              </a:solidFill>
              <a:latin typeface="Calibri"/>
            </a:endParaRPr>
          </a:p>
        </p:txBody>
      </p:sp>
      <p:sp>
        <p:nvSpPr>
          <p:cNvPr id="115" name="object 115"/>
          <p:cNvSpPr/>
          <p:nvPr/>
        </p:nvSpPr>
        <p:spPr>
          <a:xfrm>
            <a:off x="1145131" y="1363404"/>
            <a:ext cx="13276" cy="37353"/>
          </a:xfrm>
          <a:custGeom>
            <a:avLst/>
            <a:gdLst/>
            <a:ahLst/>
            <a:cxnLst/>
            <a:rect l="l" t="t" r="r" b="b"/>
            <a:pathLst>
              <a:path w="14605" h="50800">
                <a:moveTo>
                  <a:pt x="0" y="25400"/>
                </a:moveTo>
                <a:lnTo>
                  <a:pt x="14109" y="25400"/>
                </a:lnTo>
              </a:path>
            </a:pathLst>
          </a:custGeom>
          <a:ln w="52069">
            <a:solidFill>
              <a:srgbClr val="231F20"/>
            </a:solidFill>
          </a:ln>
        </p:spPr>
        <p:txBody>
          <a:bodyPr wrap="square" lIns="0" tIns="0" rIns="0" bIns="0" rtlCol="0"/>
          <a:lstStyle/>
          <a:p>
            <a:pPr defTabSz="760200" fontAlgn="auto">
              <a:spcBef>
                <a:spcPts val="0"/>
              </a:spcBef>
              <a:spcAft>
                <a:spcPts val="0"/>
              </a:spcAft>
            </a:pPr>
            <a:endParaRPr>
              <a:solidFill>
                <a:prstClr val="black"/>
              </a:solidFill>
              <a:latin typeface="Calibri"/>
            </a:endParaRPr>
          </a:p>
        </p:txBody>
      </p:sp>
      <p:sp>
        <p:nvSpPr>
          <p:cNvPr id="116" name="object 116"/>
          <p:cNvSpPr/>
          <p:nvPr/>
        </p:nvSpPr>
        <p:spPr>
          <a:xfrm>
            <a:off x="1145137" y="1358735"/>
            <a:ext cx="95827" cy="0"/>
          </a:xfrm>
          <a:custGeom>
            <a:avLst/>
            <a:gdLst/>
            <a:ahLst/>
            <a:cxnLst/>
            <a:rect l="l" t="t" r="r" b="b"/>
            <a:pathLst>
              <a:path w="105409">
                <a:moveTo>
                  <a:pt x="0" y="0"/>
                </a:moveTo>
                <a:lnTo>
                  <a:pt x="104851" y="0"/>
                </a:lnTo>
              </a:path>
            </a:pathLst>
          </a:custGeom>
          <a:ln w="13970">
            <a:solidFill>
              <a:srgbClr val="231F20"/>
            </a:solidFill>
          </a:ln>
        </p:spPr>
        <p:txBody>
          <a:bodyPr wrap="square" lIns="0" tIns="0" rIns="0" bIns="0" rtlCol="0"/>
          <a:lstStyle/>
          <a:p>
            <a:pPr defTabSz="760200" fontAlgn="auto">
              <a:spcBef>
                <a:spcPts val="0"/>
              </a:spcBef>
              <a:spcAft>
                <a:spcPts val="0"/>
              </a:spcAft>
            </a:pPr>
            <a:endParaRPr>
              <a:solidFill>
                <a:prstClr val="black"/>
              </a:solidFill>
              <a:latin typeface="Calibri"/>
            </a:endParaRPr>
          </a:p>
        </p:txBody>
      </p:sp>
      <p:sp>
        <p:nvSpPr>
          <p:cNvPr id="117" name="object 117"/>
          <p:cNvSpPr/>
          <p:nvPr/>
        </p:nvSpPr>
        <p:spPr>
          <a:xfrm>
            <a:off x="1145131" y="1319574"/>
            <a:ext cx="13276" cy="34551"/>
          </a:xfrm>
          <a:custGeom>
            <a:avLst/>
            <a:gdLst/>
            <a:ahLst/>
            <a:cxnLst/>
            <a:rect l="l" t="t" r="r" b="b"/>
            <a:pathLst>
              <a:path w="14605" h="46989">
                <a:moveTo>
                  <a:pt x="0" y="23494"/>
                </a:moveTo>
                <a:lnTo>
                  <a:pt x="14109" y="23494"/>
                </a:lnTo>
              </a:path>
            </a:pathLst>
          </a:custGeom>
          <a:ln w="48259">
            <a:solidFill>
              <a:srgbClr val="231F20"/>
            </a:solidFill>
          </a:ln>
        </p:spPr>
        <p:txBody>
          <a:bodyPr wrap="square" lIns="0" tIns="0" rIns="0" bIns="0" rtlCol="0"/>
          <a:lstStyle/>
          <a:p>
            <a:pPr defTabSz="760200" fontAlgn="auto">
              <a:spcBef>
                <a:spcPts val="0"/>
              </a:spcBef>
              <a:spcAft>
                <a:spcPts val="0"/>
              </a:spcAft>
            </a:pPr>
            <a:endParaRPr>
              <a:solidFill>
                <a:prstClr val="black"/>
              </a:solidFill>
              <a:latin typeface="Calibri"/>
            </a:endParaRPr>
          </a:p>
        </p:txBody>
      </p:sp>
      <p:sp>
        <p:nvSpPr>
          <p:cNvPr id="118" name="object 118"/>
          <p:cNvSpPr/>
          <p:nvPr/>
        </p:nvSpPr>
        <p:spPr>
          <a:xfrm>
            <a:off x="1145131" y="1314846"/>
            <a:ext cx="98714" cy="0"/>
          </a:xfrm>
          <a:custGeom>
            <a:avLst/>
            <a:gdLst/>
            <a:ahLst/>
            <a:cxnLst/>
            <a:rect l="l" t="t" r="r" b="b"/>
            <a:pathLst>
              <a:path w="108584">
                <a:moveTo>
                  <a:pt x="0" y="0"/>
                </a:moveTo>
                <a:lnTo>
                  <a:pt x="108280" y="0"/>
                </a:lnTo>
              </a:path>
            </a:pathLst>
          </a:custGeom>
          <a:ln w="13970">
            <a:solidFill>
              <a:srgbClr val="231F20"/>
            </a:solidFill>
          </a:ln>
        </p:spPr>
        <p:txBody>
          <a:bodyPr wrap="square" lIns="0" tIns="0" rIns="0" bIns="0" rtlCol="0"/>
          <a:lstStyle/>
          <a:p>
            <a:pPr defTabSz="760200" fontAlgn="auto">
              <a:spcBef>
                <a:spcPts val="0"/>
              </a:spcBef>
              <a:spcAft>
                <a:spcPts val="0"/>
              </a:spcAft>
            </a:pPr>
            <a:endParaRPr>
              <a:solidFill>
                <a:prstClr val="black"/>
              </a:solidFill>
              <a:latin typeface="Calibri"/>
            </a:endParaRPr>
          </a:p>
        </p:txBody>
      </p:sp>
      <p:sp>
        <p:nvSpPr>
          <p:cNvPr id="119" name="object 119"/>
          <p:cNvSpPr/>
          <p:nvPr/>
        </p:nvSpPr>
        <p:spPr>
          <a:xfrm>
            <a:off x="1279992" y="1310173"/>
            <a:ext cx="0" cy="100386"/>
          </a:xfrm>
          <a:custGeom>
            <a:avLst/>
            <a:gdLst/>
            <a:ahLst/>
            <a:cxnLst/>
            <a:rect l="l" t="t" r="r" b="b"/>
            <a:pathLst>
              <a:path h="136525">
                <a:moveTo>
                  <a:pt x="0" y="0"/>
                </a:moveTo>
                <a:lnTo>
                  <a:pt x="0" y="136118"/>
                </a:lnTo>
              </a:path>
            </a:pathLst>
          </a:custGeom>
          <a:ln w="15379">
            <a:solidFill>
              <a:srgbClr val="231F20"/>
            </a:solidFill>
          </a:ln>
        </p:spPr>
        <p:txBody>
          <a:bodyPr wrap="square" lIns="0" tIns="0" rIns="0" bIns="0" rtlCol="0"/>
          <a:lstStyle/>
          <a:p>
            <a:pPr defTabSz="760200" fontAlgn="auto">
              <a:spcBef>
                <a:spcPts val="0"/>
              </a:spcBef>
              <a:spcAft>
                <a:spcPts val="0"/>
              </a:spcAft>
            </a:pPr>
            <a:endParaRPr>
              <a:solidFill>
                <a:prstClr val="black"/>
              </a:solidFill>
              <a:latin typeface="Calibri"/>
            </a:endParaRPr>
          </a:p>
        </p:txBody>
      </p:sp>
      <p:sp>
        <p:nvSpPr>
          <p:cNvPr id="120" name="object 120"/>
          <p:cNvSpPr/>
          <p:nvPr/>
        </p:nvSpPr>
        <p:spPr>
          <a:xfrm>
            <a:off x="1321082" y="1310178"/>
            <a:ext cx="115455" cy="100386"/>
          </a:xfrm>
          <a:custGeom>
            <a:avLst/>
            <a:gdLst/>
            <a:ahLst/>
            <a:cxnLst/>
            <a:rect l="l" t="t" r="r" b="b"/>
            <a:pathLst>
              <a:path w="127000" h="136525">
                <a:moveTo>
                  <a:pt x="16967" y="0"/>
                </a:moveTo>
                <a:lnTo>
                  <a:pt x="0" y="0"/>
                </a:lnTo>
                <a:lnTo>
                  <a:pt x="0" y="136118"/>
                </a:lnTo>
                <a:lnTo>
                  <a:pt x="14109" y="136118"/>
                </a:lnTo>
                <a:lnTo>
                  <a:pt x="14109" y="19824"/>
                </a:lnTo>
                <a:lnTo>
                  <a:pt x="33185" y="19824"/>
                </a:lnTo>
                <a:lnTo>
                  <a:pt x="16967" y="0"/>
                </a:lnTo>
                <a:close/>
              </a:path>
              <a:path w="127000" h="136525">
                <a:moveTo>
                  <a:pt x="33185" y="19824"/>
                </a:moveTo>
                <a:lnTo>
                  <a:pt x="14490" y="19824"/>
                </a:lnTo>
                <a:lnTo>
                  <a:pt x="110197" y="136118"/>
                </a:lnTo>
                <a:lnTo>
                  <a:pt x="126593" y="136118"/>
                </a:lnTo>
                <a:lnTo>
                  <a:pt x="126593" y="116293"/>
                </a:lnTo>
                <a:lnTo>
                  <a:pt x="112102" y="116293"/>
                </a:lnTo>
                <a:lnTo>
                  <a:pt x="33185" y="19824"/>
                </a:lnTo>
                <a:close/>
              </a:path>
              <a:path w="127000" h="136525">
                <a:moveTo>
                  <a:pt x="126593" y="0"/>
                </a:moveTo>
                <a:lnTo>
                  <a:pt x="112483" y="0"/>
                </a:lnTo>
                <a:lnTo>
                  <a:pt x="112483" y="116293"/>
                </a:lnTo>
                <a:lnTo>
                  <a:pt x="126593" y="116293"/>
                </a:lnTo>
                <a:lnTo>
                  <a:pt x="126593" y="0"/>
                </a:lnTo>
                <a:close/>
              </a:path>
            </a:pathLst>
          </a:custGeom>
          <a:solidFill>
            <a:srgbClr val="231F20"/>
          </a:solidFill>
        </p:spPr>
        <p:txBody>
          <a:bodyPr wrap="square" lIns="0" tIns="0" rIns="0" bIns="0" rtlCol="0"/>
          <a:lstStyle/>
          <a:p>
            <a:pPr defTabSz="760200" fontAlgn="auto">
              <a:spcBef>
                <a:spcPts val="0"/>
              </a:spcBef>
              <a:spcAft>
                <a:spcPts val="0"/>
              </a:spcAft>
            </a:pPr>
            <a:endParaRPr>
              <a:solidFill>
                <a:prstClr val="black"/>
              </a:solidFill>
              <a:latin typeface="Calibri"/>
            </a:endParaRPr>
          </a:p>
        </p:txBody>
      </p:sp>
      <p:sp>
        <p:nvSpPr>
          <p:cNvPr id="121" name="object 121"/>
          <p:cNvSpPr/>
          <p:nvPr/>
        </p:nvSpPr>
        <p:spPr>
          <a:xfrm>
            <a:off x="1471541" y="1405426"/>
            <a:ext cx="99868" cy="0"/>
          </a:xfrm>
          <a:custGeom>
            <a:avLst/>
            <a:gdLst/>
            <a:ahLst/>
            <a:cxnLst/>
            <a:rect l="l" t="t" r="r" b="b"/>
            <a:pathLst>
              <a:path w="109855">
                <a:moveTo>
                  <a:pt x="0" y="0"/>
                </a:moveTo>
                <a:lnTo>
                  <a:pt x="109816" y="0"/>
                </a:lnTo>
              </a:path>
            </a:pathLst>
          </a:custGeom>
          <a:ln w="13970">
            <a:solidFill>
              <a:srgbClr val="231F20"/>
            </a:solidFill>
          </a:ln>
        </p:spPr>
        <p:txBody>
          <a:bodyPr wrap="square" lIns="0" tIns="0" rIns="0" bIns="0" rtlCol="0"/>
          <a:lstStyle/>
          <a:p>
            <a:pPr defTabSz="760200" fontAlgn="auto">
              <a:spcBef>
                <a:spcPts val="0"/>
              </a:spcBef>
              <a:spcAft>
                <a:spcPts val="0"/>
              </a:spcAft>
            </a:pPr>
            <a:endParaRPr>
              <a:solidFill>
                <a:prstClr val="black"/>
              </a:solidFill>
              <a:latin typeface="Calibri"/>
            </a:endParaRPr>
          </a:p>
        </p:txBody>
      </p:sp>
      <p:sp>
        <p:nvSpPr>
          <p:cNvPr id="122" name="object 122"/>
          <p:cNvSpPr/>
          <p:nvPr/>
        </p:nvSpPr>
        <p:spPr>
          <a:xfrm>
            <a:off x="1471537" y="1363404"/>
            <a:ext cx="13276" cy="37353"/>
          </a:xfrm>
          <a:custGeom>
            <a:avLst/>
            <a:gdLst/>
            <a:ahLst/>
            <a:cxnLst/>
            <a:rect l="l" t="t" r="r" b="b"/>
            <a:pathLst>
              <a:path w="14605" h="50800">
                <a:moveTo>
                  <a:pt x="0" y="25400"/>
                </a:moveTo>
                <a:lnTo>
                  <a:pt x="14109" y="25400"/>
                </a:lnTo>
              </a:path>
            </a:pathLst>
          </a:custGeom>
          <a:ln w="52069">
            <a:solidFill>
              <a:srgbClr val="231F20"/>
            </a:solidFill>
          </a:ln>
        </p:spPr>
        <p:txBody>
          <a:bodyPr wrap="square" lIns="0" tIns="0" rIns="0" bIns="0" rtlCol="0"/>
          <a:lstStyle/>
          <a:p>
            <a:pPr defTabSz="760200" fontAlgn="auto">
              <a:spcBef>
                <a:spcPts val="0"/>
              </a:spcBef>
              <a:spcAft>
                <a:spcPts val="0"/>
              </a:spcAft>
            </a:pPr>
            <a:endParaRPr>
              <a:solidFill>
                <a:prstClr val="black"/>
              </a:solidFill>
              <a:latin typeface="Calibri"/>
            </a:endParaRPr>
          </a:p>
        </p:txBody>
      </p:sp>
      <p:sp>
        <p:nvSpPr>
          <p:cNvPr id="123" name="object 123"/>
          <p:cNvSpPr/>
          <p:nvPr/>
        </p:nvSpPr>
        <p:spPr>
          <a:xfrm>
            <a:off x="1471537" y="1358735"/>
            <a:ext cx="95827" cy="0"/>
          </a:xfrm>
          <a:custGeom>
            <a:avLst/>
            <a:gdLst/>
            <a:ahLst/>
            <a:cxnLst/>
            <a:rect l="l" t="t" r="r" b="b"/>
            <a:pathLst>
              <a:path w="105410">
                <a:moveTo>
                  <a:pt x="0" y="0"/>
                </a:moveTo>
                <a:lnTo>
                  <a:pt x="104851" y="0"/>
                </a:lnTo>
              </a:path>
            </a:pathLst>
          </a:custGeom>
          <a:ln w="13970">
            <a:solidFill>
              <a:srgbClr val="231F20"/>
            </a:solidFill>
          </a:ln>
        </p:spPr>
        <p:txBody>
          <a:bodyPr wrap="square" lIns="0" tIns="0" rIns="0" bIns="0" rtlCol="0"/>
          <a:lstStyle/>
          <a:p>
            <a:pPr defTabSz="760200" fontAlgn="auto">
              <a:spcBef>
                <a:spcPts val="0"/>
              </a:spcBef>
              <a:spcAft>
                <a:spcPts val="0"/>
              </a:spcAft>
            </a:pPr>
            <a:endParaRPr>
              <a:solidFill>
                <a:prstClr val="black"/>
              </a:solidFill>
              <a:latin typeface="Calibri"/>
            </a:endParaRPr>
          </a:p>
        </p:txBody>
      </p:sp>
      <p:sp>
        <p:nvSpPr>
          <p:cNvPr id="124" name="object 124"/>
          <p:cNvSpPr/>
          <p:nvPr/>
        </p:nvSpPr>
        <p:spPr>
          <a:xfrm>
            <a:off x="1471537" y="1319574"/>
            <a:ext cx="13276" cy="34551"/>
          </a:xfrm>
          <a:custGeom>
            <a:avLst/>
            <a:gdLst/>
            <a:ahLst/>
            <a:cxnLst/>
            <a:rect l="l" t="t" r="r" b="b"/>
            <a:pathLst>
              <a:path w="14605" h="46989">
                <a:moveTo>
                  <a:pt x="0" y="23494"/>
                </a:moveTo>
                <a:lnTo>
                  <a:pt x="14109" y="23494"/>
                </a:lnTo>
              </a:path>
            </a:pathLst>
          </a:custGeom>
          <a:ln w="48259">
            <a:solidFill>
              <a:srgbClr val="231F20"/>
            </a:solidFill>
          </a:ln>
        </p:spPr>
        <p:txBody>
          <a:bodyPr wrap="square" lIns="0" tIns="0" rIns="0" bIns="0" rtlCol="0"/>
          <a:lstStyle/>
          <a:p>
            <a:pPr defTabSz="760200" fontAlgn="auto">
              <a:spcBef>
                <a:spcPts val="0"/>
              </a:spcBef>
              <a:spcAft>
                <a:spcPts val="0"/>
              </a:spcAft>
            </a:pPr>
            <a:endParaRPr>
              <a:solidFill>
                <a:prstClr val="black"/>
              </a:solidFill>
              <a:latin typeface="Calibri"/>
            </a:endParaRPr>
          </a:p>
        </p:txBody>
      </p:sp>
      <p:sp>
        <p:nvSpPr>
          <p:cNvPr id="125" name="object 125"/>
          <p:cNvSpPr/>
          <p:nvPr/>
        </p:nvSpPr>
        <p:spPr>
          <a:xfrm>
            <a:off x="1471538" y="1314846"/>
            <a:ext cx="98714" cy="0"/>
          </a:xfrm>
          <a:custGeom>
            <a:avLst/>
            <a:gdLst/>
            <a:ahLst/>
            <a:cxnLst/>
            <a:rect l="l" t="t" r="r" b="b"/>
            <a:pathLst>
              <a:path w="108585">
                <a:moveTo>
                  <a:pt x="0" y="0"/>
                </a:moveTo>
                <a:lnTo>
                  <a:pt x="108292" y="0"/>
                </a:lnTo>
              </a:path>
            </a:pathLst>
          </a:custGeom>
          <a:ln w="13970">
            <a:solidFill>
              <a:srgbClr val="231F20"/>
            </a:solidFill>
          </a:ln>
        </p:spPr>
        <p:txBody>
          <a:bodyPr wrap="square" lIns="0" tIns="0" rIns="0" bIns="0" rtlCol="0"/>
          <a:lstStyle/>
          <a:p>
            <a:pPr defTabSz="760200" fontAlgn="auto">
              <a:spcBef>
                <a:spcPts val="0"/>
              </a:spcBef>
              <a:spcAft>
                <a:spcPts val="0"/>
              </a:spcAft>
            </a:pPr>
            <a:endParaRPr>
              <a:solidFill>
                <a:prstClr val="black"/>
              </a:solidFill>
              <a:latin typeface="Calibri"/>
            </a:endParaRPr>
          </a:p>
        </p:txBody>
      </p:sp>
      <p:sp>
        <p:nvSpPr>
          <p:cNvPr id="126" name="object 126"/>
          <p:cNvSpPr/>
          <p:nvPr/>
        </p:nvSpPr>
        <p:spPr>
          <a:xfrm>
            <a:off x="1663611" y="1314327"/>
            <a:ext cx="0" cy="96184"/>
          </a:xfrm>
          <a:custGeom>
            <a:avLst/>
            <a:gdLst/>
            <a:ahLst/>
            <a:cxnLst/>
            <a:rect l="l" t="t" r="r" b="b"/>
            <a:pathLst>
              <a:path h="130810">
                <a:moveTo>
                  <a:pt x="0" y="0"/>
                </a:moveTo>
                <a:lnTo>
                  <a:pt x="0" y="130244"/>
                </a:lnTo>
              </a:path>
            </a:pathLst>
          </a:custGeom>
          <a:ln w="15379">
            <a:solidFill>
              <a:srgbClr val="231F20"/>
            </a:solidFill>
          </a:ln>
        </p:spPr>
        <p:txBody>
          <a:bodyPr wrap="square" lIns="0" tIns="0" rIns="0" bIns="0" rtlCol="0"/>
          <a:lstStyle/>
          <a:p>
            <a:pPr defTabSz="760200" fontAlgn="auto">
              <a:spcBef>
                <a:spcPts val="0"/>
              </a:spcBef>
              <a:spcAft>
                <a:spcPts val="0"/>
              </a:spcAft>
            </a:pPr>
            <a:endParaRPr>
              <a:solidFill>
                <a:prstClr val="black"/>
              </a:solidFill>
              <a:latin typeface="Calibri"/>
            </a:endParaRPr>
          </a:p>
        </p:txBody>
      </p:sp>
      <p:sp>
        <p:nvSpPr>
          <p:cNvPr id="127" name="object 127"/>
          <p:cNvSpPr/>
          <p:nvPr/>
        </p:nvSpPr>
        <p:spPr>
          <a:xfrm>
            <a:off x="1657197" y="1358735"/>
            <a:ext cx="88900" cy="0"/>
          </a:xfrm>
          <a:custGeom>
            <a:avLst/>
            <a:gdLst/>
            <a:ahLst/>
            <a:cxnLst/>
            <a:rect l="l" t="t" r="r" b="b"/>
            <a:pathLst>
              <a:path w="97789">
                <a:moveTo>
                  <a:pt x="0" y="0"/>
                </a:moveTo>
                <a:lnTo>
                  <a:pt x="97612" y="0"/>
                </a:lnTo>
              </a:path>
            </a:pathLst>
          </a:custGeom>
          <a:ln w="13970">
            <a:solidFill>
              <a:srgbClr val="231F20"/>
            </a:solidFill>
          </a:ln>
        </p:spPr>
        <p:txBody>
          <a:bodyPr wrap="square" lIns="0" tIns="0" rIns="0" bIns="0" rtlCol="0"/>
          <a:lstStyle/>
          <a:p>
            <a:pPr defTabSz="760200" fontAlgn="auto">
              <a:spcBef>
                <a:spcPts val="0"/>
              </a:spcBef>
              <a:spcAft>
                <a:spcPts val="0"/>
              </a:spcAft>
            </a:pPr>
            <a:endParaRPr>
              <a:solidFill>
                <a:prstClr val="black"/>
              </a:solidFill>
              <a:latin typeface="Calibri"/>
            </a:endParaRPr>
          </a:p>
        </p:txBody>
      </p:sp>
      <p:sp>
        <p:nvSpPr>
          <p:cNvPr id="128" name="object 128"/>
          <p:cNvSpPr/>
          <p:nvPr/>
        </p:nvSpPr>
        <p:spPr>
          <a:xfrm>
            <a:off x="1657257" y="1314846"/>
            <a:ext cx="92941" cy="0"/>
          </a:xfrm>
          <a:custGeom>
            <a:avLst/>
            <a:gdLst/>
            <a:ahLst/>
            <a:cxnLst/>
            <a:rect l="l" t="t" r="r" b="b"/>
            <a:pathLst>
              <a:path w="102235">
                <a:moveTo>
                  <a:pt x="0" y="0"/>
                </a:moveTo>
                <a:lnTo>
                  <a:pt x="101993" y="0"/>
                </a:lnTo>
              </a:path>
            </a:pathLst>
          </a:custGeom>
          <a:ln w="13970">
            <a:solidFill>
              <a:srgbClr val="231F20"/>
            </a:solidFill>
          </a:ln>
        </p:spPr>
        <p:txBody>
          <a:bodyPr wrap="square" lIns="0" tIns="0" rIns="0" bIns="0" rtlCol="0"/>
          <a:lstStyle/>
          <a:p>
            <a:pPr defTabSz="760200" fontAlgn="auto">
              <a:spcBef>
                <a:spcPts val="0"/>
              </a:spcBef>
              <a:spcAft>
                <a:spcPts val="0"/>
              </a:spcAft>
            </a:pPr>
            <a:endParaRPr>
              <a:solidFill>
                <a:prstClr val="black"/>
              </a:solidFill>
              <a:latin typeface="Calibri"/>
            </a:endParaRPr>
          </a:p>
        </p:txBody>
      </p:sp>
      <p:sp>
        <p:nvSpPr>
          <p:cNvPr id="129" name="object 129"/>
          <p:cNvSpPr/>
          <p:nvPr/>
        </p:nvSpPr>
        <p:spPr>
          <a:xfrm>
            <a:off x="1774201" y="1310172"/>
            <a:ext cx="110836" cy="102254"/>
          </a:xfrm>
          <a:custGeom>
            <a:avLst/>
            <a:gdLst/>
            <a:ahLst/>
            <a:cxnLst/>
            <a:rect l="l" t="t" r="r" b="b"/>
            <a:pathLst>
              <a:path w="121919" h="139064">
                <a:moveTo>
                  <a:pt x="14109" y="0"/>
                </a:moveTo>
                <a:lnTo>
                  <a:pt x="0" y="0"/>
                </a:lnTo>
                <a:lnTo>
                  <a:pt x="28" y="86154"/>
                </a:lnTo>
                <a:lnTo>
                  <a:pt x="17607" y="126081"/>
                </a:lnTo>
                <a:lnTo>
                  <a:pt x="72712" y="138996"/>
                </a:lnTo>
                <a:lnTo>
                  <a:pt x="91304" y="134971"/>
                </a:lnTo>
                <a:lnTo>
                  <a:pt x="104556" y="127764"/>
                </a:lnTo>
                <a:lnTo>
                  <a:pt x="105631" y="126593"/>
                </a:lnTo>
                <a:lnTo>
                  <a:pt x="60763" y="126593"/>
                </a:lnTo>
                <a:lnTo>
                  <a:pt x="46843" y="125527"/>
                </a:lnTo>
                <a:lnTo>
                  <a:pt x="34139" y="121679"/>
                </a:lnTo>
                <a:lnTo>
                  <a:pt x="23730" y="114055"/>
                </a:lnTo>
                <a:lnTo>
                  <a:pt x="16694" y="101661"/>
                </a:lnTo>
                <a:lnTo>
                  <a:pt x="14131" y="83658"/>
                </a:lnTo>
                <a:lnTo>
                  <a:pt x="14109" y="0"/>
                </a:lnTo>
                <a:close/>
              </a:path>
              <a:path w="121919" h="139064">
                <a:moveTo>
                  <a:pt x="121640" y="0"/>
                </a:moveTo>
                <a:lnTo>
                  <a:pt x="107530" y="0"/>
                </a:lnTo>
                <a:lnTo>
                  <a:pt x="107530" y="83658"/>
                </a:lnTo>
                <a:lnTo>
                  <a:pt x="104913" y="101761"/>
                </a:lnTo>
                <a:lnTo>
                  <a:pt x="97856" y="114113"/>
                </a:lnTo>
                <a:lnTo>
                  <a:pt x="87431" y="121708"/>
                </a:lnTo>
                <a:lnTo>
                  <a:pt x="74709" y="125537"/>
                </a:lnTo>
                <a:lnTo>
                  <a:pt x="60763" y="126593"/>
                </a:lnTo>
                <a:lnTo>
                  <a:pt x="105631" y="126593"/>
                </a:lnTo>
                <a:lnTo>
                  <a:pt x="113341" y="118193"/>
                </a:lnTo>
                <a:lnTo>
                  <a:pt x="118535" y="107079"/>
                </a:lnTo>
                <a:lnTo>
                  <a:pt x="121009" y="95243"/>
                </a:lnTo>
                <a:lnTo>
                  <a:pt x="121632" y="83658"/>
                </a:lnTo>
                <a:lnTo>
                  <a:pt x="121640" y="0"/>
                </a:lnTo>
                <a:close/>
              </a:path>
            </a:pathLst>
          </a:custGeom>
          <a:solidFill>
            <a:srgbClr val="231F20"/>
          </a:solidFill>
        </p:spPr>
        <p:txBody>
          <a:bodyPr wrap="square" lIns="0" tIns="0" rIns="0" bIns="0" rtlCol="0"/>
          <a:lstStyle/>
          <a:p>
            <a:pPr defTabSz="760200" fontAlgn="auto">
              <a:spcBef>
                <a:spcPts val="0"/>
              </a:spcBef>
              <a:spcAft>
                <a:spcPts val="0"/>
              </a:spcAft>
            </a:pPr>
            <a:endParaRPr>
              <a:solidFill>
                <a:prstClr val="black"/>
              </a:solidFill>
              <a:latin typeface="Calibri"/>
            </a:endParaRPr>
          </a:p>
        </p:txBody>
      </p:sp>
      <p:sp>
        <p:nvSpPr>
          <p:cNvPr id="130" name="object 130"/>
          <p:cNvSpPr/>
          <p:nvPr/>
        </p:nvSpPr>
        <p:spPr>
          <a:xfrm>
            <a:off x="1920854" y="1405426"/>
            <a:ext cx="218786" cy="0"/>
          </a:xfrm>
          <a:custGeom>
            <a:avLst/>
            <a:gdLst/>
            <a:ahLst/>
            <a:cxnLst/>
            <a:rect l="l" t="t" r="r" b="b"/>
            <a:pathLst>
              <a:path w="240664">
                <a:moveTo>
                  <a:pt x="0" y="0"/>
                </a:moveTo>
                <a:lnTo>
                  <a:pt x="240258" y="0"/>
                </a:lnTo>
              </a:path>
            </a:pathLst>
          </a:custGeom>
          <a:ln w="13970">
            <a:solidFill>
              <a:srgbClr val="231F20"/>
            </a:solidFill>
          </a:ln>
        </p:spPr>
        <p:txBody>
          <a:bodyPr wrap="square" lIns="0" tIns="0" rIns="0" bIns="0" rtlCol="0"/>
          <a:lstStyle/>
          <a:p>
            <a:pPr defTabSz="760200" fontAlgn="auto">
              <a:spcBef>
                <a:spcPts val="0"/>
              </a:spcBef>
              <a:spcAft>
                <a:spcPts val="0"/>
              </a:spcAft>
            </a:pPr>
            <a:endParaRPr>
              <a:solidFill>
                <a:prstClr val="black"/>
              </a:solidFill>
              <a:latin typeface="Calibri"/>
            </a:endParaRPr>
          </a:p>
        </p:txBody>
      </p:sp>
      <p:sp>
        <p:nvSpPr>
          <p:cNvPr id="131" name="object 131"/>
          <p:cNvSpPr/>
          <p:nvPr/>
        </p:nvSpPr>
        <p:spPr>
          <a:xfrm>
            <a:off x="1920854" y="1363404"/>
            <a:ext cx="13276" cy="37353"/>
          </a:xfrm>
          <a:custGeom>
            <a:avLst/>
            <a:gdLst/>
            <a:ahLst/>
            <a:cxnLst/>
            <a:rect l="l" t="t" r="r" b="b"/>
            <a:pathLst>
              <a:path w="14605" h="50800">
                <a:moveTo>
                  <a:pt x="0" y="25400"/>
                </a:moveTo>
                <a:lnTo>
                  <a:pt x="14109" y="25400"/>
                </a:lnTo>
              </a:path>
            </a:pathLst>
          </a:custGeom>
          <a:ln w="52069">
            <a:solidFill>
              <a:srgbClr val="231F20"/>
            </a:solidFill>
          </a:ln>
        </p:spPr>
        <p:txBody>
          <a:bodyPr wrap="square" lIns="0" tIns="0" rIns="0" bIns="0" rtlCol="0"/>
          <a:lstStyle/>
          <a:p>
            <a:pPr defTabSz="760200" fontAlgn="auto">
              <a:spcBef>
                <a:spcPts val="0"/>
              </a:spcBef>
              <a:spcAft>
                <a:spcPts val="0"/>
              </a:spcAft>
            </a:pPr>
            <a:endParaRPr>
              <a:solidFill>
                <a:prstClr val="black"/>
              </a:solidFill>
              <a:latin typeface="Calibri"/>
            </a:endParaRPr>
          </a:p>
        </p:txBody>
      </p:sp>
      <p:sp>
        <p:nvSpPr>
          <p:cNvPr id="132" name="object 132"/>
          <p:cNvSpPr/>
          <p:nvPr/>
        </p:nvSpPr>
        <p:spPr>
          <a:xfrm>
            <a:off x="1920857" y="1358735"/>
            <a:ext cx="95827" cy="0"/>
          </a:xfrm>
          <a:custGeom>
            <a:avLst/>
            <a:gdLst/>
            <a:ahLst/>
            <a:cxnLst/>
            <a:rect l="l" t="t" r="r" b="b"/>
            <a:pathLst>
              <a:path w="105410">
                <a:moveTo>
                  <a:pt x="0" y="0"/>
                </a:moveTo>
                <a:lnTo>
                  <a:pt x="104851" y="0"/>
                </a:lnTo>
              </a:path>
            </a:pathLst>
          </a:custGeom>
          <a:ln w="13970">
            <a:solidFill>
              <a:srgbClr val="231F20"/>
            </a:solidFill>
          </a:ln>
        </p:spPr>
        <p:txBody>
          <a:bodyPr wrap="square" lIns="0" tIns="0" rIns="0" bIns="0" rtlCol="0"/>
          <a:lstStyle/>
          <a:p>
            <a:pPr defTabSz="760200" fontAlgn="auto">
              <a:spcBef>
                <a:spcPts val="0"/>
              </a:spcBef>
              <a:spcAft>
                <a:spcPts val="0"/>
              </a:spcAft>
            </a:pPr>
            <a:endParaRPr>
              <a:solidFill>
                <a:prstClr val="black"/>
              </a:solidFill>
              <a:latin typeface="Calibri"/>
            </a:endParaRPr>
          </a:p>
        </p:txBody>
      </p:sp>
      <p:sp>
        <p:nvSpPr>
          <p:cNvPr id="133" name="object 133"/>
          <p:cNvSpPr/>
          <p:nvPr/>
        </p:nvSpPr>
        <p:spPr>
          <a:xfrm>
            <a:off x="1920854" y="1319574"/>
            <a:ext cx="13276" cy="34551"/>
          </a:xfrm>
          <a:custGeom>
            <a:avLst/>
            <a:gdLst/>
            <a:ahLst/>
            <a:cxnLst/>
            <a:rect l="l" t="t" r="r" b="b"/>
            <a:pathLst>
              <a:path w="14605" h="46989">
                <a:moveTo>
                  <a:pt x="0" y="23494"/>
                </a:moveTo>
                <a:lnTo>
                  <a:pt x="14109" y="23494"/>
                </a:lnTo>
              </a:path>
            </a:pathLst>
          </a:custGeom>
          <a:ln w="48259">
            <a:solidFill>
              <a:srgbClr val="231F20"/>
            </a:solidFill>
          </a:ln>
        </p:spPr>
        <p:txBody>
          <a:bodyPr wrap="square" lIns="0" tIns="0" rIns="0" bIns="0" rtlCol="0"/>
          <a:lstStyle/>
          <a:p>
            <a:pPr defTabSz="760200" fontAlgn="auto">
              <a:spcBef>
                <a:spcPts val="0"/>
              </a:spcBef>
              <a:spcAft>
                <a:spcPts val="0"/>
              </a:spcAft>
            </a:pPr>
            <a:endParaRPr>
              <a:solidFill>
                <a:prstClr val="black"/>
              </a:solidFill>
              <a:latin typeface="Calibri"/>
            </a:endParaRPr>
          </a:p>
        </p:txBody>
      </p:sp>
      <p:sp>
        <p:nvSpPr>
          <p:cNvPr id="134" name="object 134"/>
          <p:cNvSpPr/>
          <p:nvPr/>
        </p:nvSpPr>
        <p:spPr>
          <a:xfrm>
            <a:off x="1920858" y="1314846"/>
            <a:ext cx="98714" cy="0"/>
          </a:xfrm>
          <a:custGeom>
            <a:avLst/>
            <a:gdLst/>
            <a:ahLst/>
            <a:cxnLst/>
            <a:rect l="l" t="t" r="r" b="b"/>
            <a:pathLst>
              <a:path w="108585">
                <a:moveTo>
                  <a:pt x="0" y="0"/>
                </a:moveTo>
                <a:lnTo>
                  <a:pt x="108292" y="0"/>
                </a:lnTo>
              </a:path>
            </a:pathLst>
          </a:custGeom>
          <a:ln w="13970">
            <a:solidFill>
              <a:srgbClr val="231F20"/>
            </a:solidFill>
          </a:ln>
        </p:spPr>
        <p:txBody>
          <a:bodyPr wrap="square" lIns="0" tIns="0" rIns="0" bIns="0" rtlCol="0"/>
          <a:lstStyle/>
          <a:p>
            <a:pPr defTabSz="760200" fontAlgn="auto">
              <a:spcBef>
                <a:spcPts val="0"/>
              </a:spcBef>
              <a:spcAft>
                <a:spcPts val="0"/>
              </a:spcAft>
            </a:pPr>
            <a:endParaRPr>
              <a:solidFill>
                <a:prstClr val="black"/>
              </a:solidFill>
              <a:latin typeface="Calibri"/>
            </a:endParaRPr>
          </a:p>
        </p:txBody>
      </p:sp>
      <p:sp>
        <p:nvSpPr>
          <p:cNvPr id="135" name="object 135"/>
          <p:cNvSpPr/>
          <p:nvPr/>
        </p:nvSpPr>
        <p:spPr>
          <a:xfrm>
            <a:off x="2054336" y="1310178"/>
            <a:ext cx="0" cy="90580"/>
          </a:xfrm>
          <a:custGeom>
            <a:avLst/>
            <a:gdLst/>
            <a:ahLst/>
            <a:cxnLst/>
            <a:rect l="l" t="t" r="r" b="b"/>
            <a:pathLst>
              <a:path h="123189">
                <a:moveTo>
                  <a:pt x="0" y="0"/>
                </a:moveTo>
                <a:lnTo>
                  <a:pt x="0" y="123189"/>
                </a:lnTo>
              </a:path>
            </a:pathLst>
          </a:custGeom>
          <a:ln w="15379">
            <a:solidFill>
              <a:srgbClr val="231F20"/>
            </a:solidFill>
          </a:ln>
        </p:spPr>
        <p:txBody>
          <a:bodyPr wrap="square" lIns="0" tIns="0" rIns="0" bIns="0" rtlCol="0"/>
          <a:lstStyle/>
          <a:p>
            <a:pPr defTabSz="760200" fontAlgn="auto">
              <a:spcBef>
                <a:spcPts val="0"/>
              </a:spcBef>
              <a:spcAft>
                <a:spcPts val="0"/>
              </a:spcAft>
            </a:pPr>
            <a:endParaRPr>
              <a:solidFill>
                <a:prstClr val="black"/>
              </a:solidFill>
              <a:latin typeface="Calibri"/>
            </a:endParaRPr>
          </a:p>
        </p:txBody>
      </p:sp>
      <p:sp>
        <p:nvSpPr>
          <p:cNvPr id="136" name="object 136"/>
          <p:cNvSpPr/>
          <p:nvPr/>
        </p:nvSpPr>
        <p:spPr>
          <a:xfrm>
            <a:off x="2255311" y="826373"/>
            <a:ext cx="254577" cy="226452"/>
          </a:xfrm>
          <a:custGeom>
            <a:avLst/>
            <a:gdLst/>
            <a:ahLst/>
            <a:cxnLst/>
            <a:rect l="l" t="t" r="r" b="b"/>
            <a:pathLst>
              <a:path w="280035" h="307975">
                <a:moveTo>
                  <a:pt x="102451" y="13855"/>
                </a:moveTo>
                <a:lnTo>
                  <a:pt x="17768" y="63398"/>
                </a:lnTo>
                <a:lnTo>
                  <a:pt x="12078" y="68948"/>
                </a:lnTo>
                <a:lnTo>
                  <a:pt x="7900" y="75463"/>
                </a:lnTo>
                <a:lnTo>
                  <a:pt x="7773" y="75615"/>
                </a:lnTo>
                <a:lnTo>
                  <a:pt x="0" y="112508"/>
                </a:lnTo>
                <a:lnTo>
                  <a:pt x="521" y="206540"/>
                </a:lnTo>
                <a:lnTo>
                  <a:pt x="15786" y="242158"/>
                </a:lnTo>
                <a:lnTo>
                  <a:pt x="115926" y="301015"/>
                </a:lnTo>
                <a:lnTo>
                  <a:pt x="140472" y="307555"/>
                </a:lnTo>
                <a:lnTo>
                  <a:pt x="153247" y="305924"/>
                </a:lnTo>
                <a:lnTo>
                  <a:pt x="165073" y="301152"/>
                </a:lnTo>
                <a:lnTo>
                  <a:pt x="168414" y="299199"/>
                </a:lnTo>
                <a:lnTo>
                  <a:pt x="142317" y="299199"/>
                </a:lnTo>
                <a:lnTo>
                  <a:pt x="139700" y="299148"/>
                </a:lnTo>
                <a:lnTo>
                  <a:pt x="49619" y="236855"/>
                </a:lnTo>
                <a:lnTo>
                  <a:pt x="25887" y="206296"/>
                </a:lnTo>
                <a:lnTo>
                  <a:pt x="19152" y="153060"/>
                </a:lnTo>
                <a:lnTo>
                  <a:pt x="13373" y="82359"/>
                </a:lnTo>
                <a:lnTo>
                  <a:pt x="16002" y="77622"/>
                </a:lnTo>
                <a:lnTo>
                  <a:pt x="19520" y="73393"/>
                </a:lnTo>
                <a:lnTo>
                  <a:pt x="23787" y="69951"/>
                </a:lnTo>
                <a:lnTo>
                  <a:pt x="104166" y="23545"/>
                </a:lnTo>
                <a:lnTo>
                  <a:pt x="103175" y="20396"/>
                </a:lnTo>
                <a:lnTo>
                  <a:pt x="102591" y="17170"/>
                </a:lnTo>
                <a:lnTo>
                  <a:pt x="102451" y="13855"/>
                </a:lnTo>
                <a:close/>
              </a:path>
              <a:path w="280035" h="307975">
                <a:moveTo>
                  <a:pt x="140399" y="0"/>
                </a:moveTo>
                <a:lnTo>
                  <a:pt x="138316" y="127"/>
                </a:lnTo>
                <a:lnTo>
                  <a:pt x="137808" y="279"/>
                </a:lnTo>
                <a:lnTo>
                  <a:pt x="136576" y="342"/>
                </a:lnTo>
                <a:lnTo>
                  <a:pt x="135420" y="723"/>
                </a:lnTo>
                <a:lnTo>
                  <a:pt x="134239" y="838"/>
                </a:lnTo>
                <a:lnTo>
                  <a:pt x="136411" y="3327"/>
                </a:lnTo>
                <a:lnTo>
                  <a:pt x="138799" y="5867"/>
                </a:lnTo>
                <a:lnTo>
                  <a:pt x="141567" y="8509"/>
                </a:lnTo>
                <a:lnTo>
                  <a:pt x="141974" y="8534"/>
                </a:lnTo>
                <a:lnTo>
                  <a:pt x="229794" y="69253"/>
                </a:lnTo>
                <a:lnTo>
                  <a:pt x="253526" y="99809"/>
                </a:lnTo>
                <a:lnTo>
                  <a:pt x="260274" y="153060"/>
                </a:lnTo>
                <a:lnTo>
                  <a:pt x="266230" y="226174"/>
                </a:lnTo>
                <a:lnTo>
                  <a:pt x="264859" y="228523"/>
                </a:lnTo>
                <a:lnTo>
                  <a:pt x="147473" y="298602"/>
                </a:lnTo>
                <a:lnTo>
                  <a:pt x="142317" y="299199"/>
                </a:lnTo>
                <a:lnTo>
                  <a:pt x="168414" y="299199"/>
                </a:lnTo>
                <a:lnTo>
                  <a:pt x="255435" y="248323"/>
                </a:lnTo>
                <a:lnTo>
                  <a:pt x="278636" y="217365"/>
                </a:lnTo>
                <a:lnTo>
                  <a:pt x="279565" y="101142"/>
                </a:lnTo>
                <a:lnTo>
                  <a:pt x="277692" y="87928"/>
                </a:lnTo>
                <a:lnTo>
                  <a:pt x="164161" y="6667"/>
                </a:lnTo>
                <a:lnTo>
                  <a:pt x="141605" y="317"/>
                </a:lnTo>
                <a:lnTo>
                  <a:pt x="141199" y="152"/>
                </a:lnTo>
                <a:lnTo>
                  <a:pt x="140399" y="0"/>
                </a:lnTo>
                <a:close/>
              </a:path>
            </a:pathLst>
          </a:custGeom>
          <a:solidFill>
            <a:srgbClr val="968E8E"/>
          </a:solidFill>
        </p:spPr>
        <p:txBody>
          <a:bodyPr wrap="square" lIns="0" tIns="0" rIns="0" bIns="0" rtlCol="0"/>
          <a:lstStyle/>
          <a:p>
            <a:pPr defTabSz="760200" fontAlgn="auto">
              <a:spcBef>
                <a:spcPts val="0"/>
              </a:spcBef>
              <a:spcAft>
                <a:spcPts val="0"/>
              </a:spcAft>
            </a:pPr>
            <a:endParaRPr>
              <a:solidFill>
                <a:prstClr val="black"/>
              </a:solidFill>
              <a:latin typeface="Calibri"/>
            </a:endParaRPr>
          </a:p>
        </p:txBody>
      </p:sp>
      <p:sp>
        <p:nvSpPr>
          <p:cNvPr id="139" name="object 139"/>
          <p:cNvSpPr/>
          <p:nvPr/>
        </p:nvSpPr>
        <p:spPr>
          <a:xfrm>
            <a:off x="7430341" y="4873124"/>
            <a:ext cx="449125" cy="506899"/>
          </a:xfrm>
          <a:prstGeom prst="rect">
            <a:avLst/>
          </a:prstGeom>
          <a:blipFill>
            <a:blip r:embed="rId10" cstate="email">
              <a:extLst>
                <a:ext uri="{28A0092B-C50C-407E-A947-70E740481C1C}">
                  <a14:useLocalDpi xmlns:a14="http://schemas.microsoft.com/office/drawing/2010/main"/>
                </a:ext>
              </a:extLst>
            </a:blip>
            <a:stretch>
              <a:fillRect/>
            </a:stretch>
          </a:blipFill>
        </p:spPr>
        <p:txBody>
          <a:bodyPr wrap="square" lIns="0" tIns="0" rIns="0" bIns="0" rtlCol="0"/>
          <a:lstStyle/>
          <a:p>
            <a:pPr defTabSz="760200" fontAlgn="auto">
              <a:spcBef>
                <a:spcPts val="0"/>
              </a:spcBef>
              <a:spcAft>
                <a:spcPts val="0"/>
              </a:spcAft>
            </a:pPr>
            <a:endParaRPr>
              <a:solidFill>
                <a:prstClr val="black"/>
              </a:solidFill>
              <a:latin typeface="Calibri"/>
            </a:endParaRPr>
          </a:p>
        </p:txBody>
      </p:sp>
      <p:sp>
        <p:nvSpPr>
          <p:cNvPr id="140" name="object 140"/>
          <p:cNvSpPr/>
          <p:nvPr/>
        </p:nvSpPr>
        <p:spPr>
          <a:xfrm>
            <a:off x="7900175" y="5010396"/>
            <a:ext cx="200364" cy="162077"/>
          </a:xfrm>
          <a:prstGeom prst="rect">
            <a:avLst/>
          </a:prstGeom>
          <a:blipFill>
            <a:blip r:embed="rId11" cstate="email">
              <a:extLst>
                <a:ext uri="{28A0092B-C50C-407E-A947-70E740481C1C}">
                  <a14:useLocalDpi xmlns:a14="http://schemas.microsoft.com/office/drawing/2010/main"/>
                </a:ext>
              </a:extLst>
            </a:blip>
            <a:stretch>
              <a:fillRect/>
            </a:stretch>
          </a:blipFill>
        </p:spPr>
        <p:txBody>
          <a:bodyPr wrap="square" lIns="0" tIns="0" rIns="0" bIns="0" rtlCol="0"/>
          <a:lstStyle/>
          <a:p>
            <a:pPr defTabSz="760200" fontAlgn="auto">
              <a:spcBef>
                <a:spcPts val="0"/>
              </a:spcBef>
              <a:spcAft>
                <a:spcPts val="0"/>
              </a:spcAft>
            </a:pPr>
            <a:endParaRPr>
              <a:solidFill>
                <a:prstClr val="black"/>
              </a:solidFill>
              <a:latin typeface="Calibri"/>
            </a:endParaRPr>
          </a:p>
        </p:txBody>
      </p:sp>
      <p:sp>
        <p:nvSpPr>
          <p:cNvPr id="141" name="object 141"/>
          <p:cNvSpPr/>
          <p:nvPr/>
        </p:nvSpPr>
        <p:spPr>
          <a:xfrm>
            <a:off x="7805870" y="5198383"/>
            <a:ext cx="801290" cy="182163"/>
          </a:xfrm>
          <a:prstGeom prst="rect">
            <a:avLst/>
          </a:prstGeom>
          <a:blipFill>
            <a:blip r:embed="rId12" cstate="email">
              <a:extLst>
                <a:ext uri="{28A0092B-C50C-407E-A947-70E740481C1C}">
                  <a14:useLocalDpi xmlns:a14="http://schemas.microsoft.com/office/drawing/2010/main"/>
                </a:ext>
              </a:extLst>
            </a:blip>
            <a:stretch>
              <a:fillRect/>
            </a:stretch>
          </a:blipFill>
        </p:spPr>
        <p:txBody>
          <a:bodyPr wrap="square" lIns="0" tIns="0" rIns="0" bIns="0" rtlCol="0"/>
          <a:lstStyle/>
          <a:p>
            <a:pPr defTabSz="760200" fontAlgn="auto">
              <a:spcBef>
                <a:spcPts val="0"/>
              </a:spcBef>
              <a:spcAft>
                <a:spcPts val="0"/>
              </a:spcAft>
            </a:pPr>
            <a:endParaRPr>
              <a:solidFill>
                <a:prstClr val="black"/>
              </a:solidFill>
              <a:latin typeface="Calibri"/>
            </a:endParaRPr>
          </a:p>
        </p:txBody>
      </p:sp>
      <p:sp>
        <p:nvSpPr>
          <p:cNvPr id="145" name="object 145"/>
          <p:cNvSpPr/>
          <p:nvPr/>
        </p:nvSpPr>
        <p:spPr>
          <a:xfrm>
            <a:off x="2414015" y="816295"/>
            <a:ext cx="103331" cy="56029"/>
          </a:xfrm>
          <a:custGeom>
            <a:avLst/>
            <a:gdLst/>
            <a:ahLst/>
            <a:cxnLst/>
            <a:rect l="l" t="t" r="r" b="b"/>
            <a:pathLst>
              <a:path w="113664" h="76200">
                <a:moveTo>
                  <a:pt x="0" y="75895"/>
                </a:moveTo>
                <a:lnTo>
                  <a:pt x="113385" y="75895"/>
                </a:lnTo>
                <a:lnTo>
                  <a:pt x="113385" y="0"/>
                </a:lnTo>
                <a:lnTo>
                  <a:pt x="0" y="0"/>
                </a:lnTo>
                <a:lnTo>
                  <a:pt x="0" y="75895"/>
                </a:lnTo>
                <a:close/>
              </a:path>
            </a:pathLst>
          </a:custGeom>
          <a:solidFill>
            <a:srgbClr val="FFFFFF"/>
          </a:solidFill>
        </p:spPr>
        <p:txBody>
          <a:bodyPr wrap="square" lIns="0" tIns="0" rIns="0" bIns="0" rtlCol="0"/>
          <a:lstStyle/>
          <a:p>
            <a:pPr defTabSz="760200" fontAlgn="auto">
              <a:spcBef>
                <a:spcPts val="0"/>
              </a:spcBef>
              <a:spcAft>
                <a:spcPts val="0"/>
              </a:spcAft>
            </a:pPr>
            <a:endParaRPr>
              <a:solidFill>
                <a:prstClr val="black"/>
              </a:solidFill>
              <a:latin typeface="Calibri"/>
            </a:endParaRPr>
          </a:p>
        </p:txBody>
      </p:sp>
      <p:sp>
        <p:nvSpPr>
          <p:cNvPr id="146" name="object 146"/>
          <p:cNvSpPr/>
          <p:nvPr/>
        </p:nvSpPr>
        <p:spPr>
          <a:xfrm>
            <a:off x="415636" y="675773"/>
            <a:ext cx="8301182" cy="60699"/>
          </a:xfrm>
          <a:custGeom>
            <a:avLst/>
            <a:gdLst/>
            <a:ahLst/>
            <a:cxnLst/>
            <a:rect l="l" t="t" r="r" b="b"/>
            <a:pathLst>
              <a:path w="9131300" h="82550">
                <a:moveTo>
                  <a:pt x="0" y="82550"/>
                </a:moveTo>
                <a:lnTo>
                  <a:pt x="9131300" y="82550"/>
                </a:lnTo>
                <a:lnTo>
                  <a:pt x="9131300" y="0"/>
                </a:lnTo>
                <a:lnTo>
                  <a:pt x="0" y="0"/>
                </a:lnTo>
                <a:lnTo>
                  <a:pt x="0" y="82550"/>
                </a:lnTo>
                <a:close/>
              </a:path>
            </a:pathLst>
          </a:custGeom>
          <a:solidFill>
            <a:srgbClr val="9ED200"/>
          </a:solidFill>
        </p:spPr>
        <p:txBody>
          <a:bodyPr wrap="square" lIns="0" tIns="0" rIns="0" bIns="0" rtlCol="0"/>
          <a:lstStyle/>
          <a:p>
            <a:pPr defTabSz="760200" fontAlgn="auto">
              <a:spcBef>
                <a:spcPts val="0"/>
              </a:spcBef>
              <a:spcAft>
                <a:spcPts val="0"/>
              </a:spcAft>
            </a:pPr>
            <a:endParaRPr>
              <a:solidFill>
                <a:prstClr val="black"/>
              </a:solidFill>
              <a:latin typeface="Calibri"/>
            </a:endParaRPr>
          </a:p>
        </p:txBody>
      </p:sp>
      <p:pic>
        <p:nvPicPr>
          <p:cNvPr id="137" name="Picture 136"/>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0" y="1790142"/>
            <a:ext cx="3289300" cy="3937557"/>
          </a:xfrm>
          <a:prstGeom prst="rect">
            <a:avLst/>
          </a:prstGeom>
        </p:spPr>
      </p:pic>
    </p:spTree>
    <p:extLst>
      <p:ext uri="{BB962C8B-B14F-4D97-AF65-F5344CB8AC3E}">
        <p14:creationId xmlns:p14="http://schemas.microsoft.com/office/powerpoint/2010/main" val="730214869"/>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object 13"/>
          <p:cNvSpPr/>
          <p:nvPr/>
        </p:nvSpPr>
        <p:spPr>
          <a:xfrm>
            <a:off x="8754006" y="1921589"/>
            <a:ext cx="30595" cy="11673"/>
          </a:xfrm>
          <a:custGeom>
            <a:avLst/>
            <a:gdLst/>
            <a:ahLst/>
            <a:cxnLst/>
            <a:rect l="l" t="t" r="r" b="b"/>
            <a:pathLst>
              <a:path w="33654" h="15875">
                <a:moveTo>
                  <a:pt x="0" y="0"/>
                </a:moveTo>
                <a:lnTo>
                  <a:pt x="6833" y="3798"/>
                </a:lnTo>
                <a:lnTo>
                  <a:pt x="33487" y="15327"/>
                </a:lnTo>
                <a:lnTo>
                  <a:pt x="0" y="0"/>
                </a:lnTo>
                <a:close/>
              </a:path>
            </a:pathLst>
          </a:custGeom>
          <a:solidFill>
            <a:srgbClr val="FE8500"/>
          </a:solid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8" name="object 18"/>
          <p:cNvSpPr/>
          <p:nvPr/>
        </p:nvSpPr>
        <p:spPr>
          <a:xfrm>
            <a:off x="8946857" y="1992930"/>
            <a:ext cx="197427" cy="1027206"/>
          </a:xfrm>
          <a:custGeom>
            <a:avLst/>
            <a:gdLst/>
            <a:ahLst/>
            <a:cxnLst/>
            <a:rect l="l" t="t" r="r" b="b"/>
            <a:pathLst>
              <a:path w="217170" h="1397000">
                <a:moveTo>
                  <a:pt x="0" y="0"/>
                </a:moveTo>
                <a:lnTo>
                  <a:pt x="0" y="1287475"/>
                </a:lnTo>
                <a:lnTo>
                  <a:pt x="216861" y="1396663"/>
                </a:lnTo>
                <a:lnTo>
                  <a:pt x="216861" y="99260"/>
                </a:lnTo>
                <a:lnTo>
                  <a:pt x="0" y="0"/>
                </a:lnTo>
                <a:close/>
              </a:path>
            </a:pathLst>
          </a:custGeom>
          <a:solidFill>
            <a:srgbClr val="FFFFFF"/>
          </a:solid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04" name="object 104"/>
          <p:cNvSpPr txBox="1">
            <a:spLocks noGrp="1"/>
          </p:cNvSpPr>
          <p:nvPr>
            <p:ph type="title"/>
          </p:nvPr>
        </p:nvSpPr>
        <p:spPr>
          <a:xfrm>
            <a:off x="391391" y="488398"/>
            <a:ext cx="8335818" cy="446276"/>
          </a:xfrm>
          <a:prstGeom prst="rect">
            <a:avLst/>
          </a:prstGeom>
        </p:spPr>
        <p:txBody>
          <a:bodyPr vert="horz" wrap="square" lIns="0" tIns="0" rIns="0" bIns="0" rtlCol="0">
            <a:spAutoFit/>
          </a:bodyPr>
          <a:lstStyle/>
          <a:p>
            <a:pPr>
              <a:lnSpc>
                <a:spcPct val="100000"/>
              </a:lnSpc>
            </a:pPr>
            <a:r>
              <a:rPr lang="en-CA" sz="2900" spc="42" dirty="0" smtClean="0">
                <a:solidFill>
                  <a:srgbClr val="4C4D4F"/>
                </a:solidFill>
                <a:latin typeface="HelveticaNeueLTStd-Th"/>
                <a:cs typeface="HelveticaNeueLTStd-Th"/>
              </a:rPr>
              <a:t>PRODUCT TESTIMONIES</a:t>
            </a:r>
            <a:endParaRPr sz="2900" dirty="0">
              <a:latin typeface="HelveticaNeueLTStd-Th"/>
              <a:cs typeface="HelveticaNeueLTStd-Th"/>
            </a:endParaRPr>
          </a:p>
        </p:txBody>
      </p:sp>
      <p:sp>
        <p:nvSpPr>
          <p:cNvPr id="143" name="object 143"/>
          <p:cNvSpPr/>
          <p:nvPr/>
        </p:nvSpPr>
        <p:spPr>
          <a:xfrm>
            <a:off x="7424643" y="4868386"/>
            <a:ext cx="449123" cy="506914"/>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44" name="object 144"/>
          <p:cNvSpPr/>
          <p:nvPr/>
        </p:nvSpPr>
        <p:spPr>
          <a:xfrm>
            <a:off x="7894419" y="5005658"/>
            <a:ext cx="200352" cy="162082"/>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45" name="object 145"/>
          <p:cNvSpPr/>
          <p:nvPr/>
        </p:nvSpPr>
        <p:spPr>
          <a:xfrm>
            <a:off x="7800100" y="5193716"/>
            <a:ext cx="801290" cy="182163"/>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50" name="object 150"/>
          <p:cNvSpPr/>
          <p:nvPr/>
        </p:nvSpPr>
        <p:spPr>
          <a:xfrm>
            <a:off x="415636" y="1068740"/>
            <a:ext cx="8301182" cy="60699"/>
          </a:xfrm>
          <a:custGeom>
            <a:avLst/>
            <a:gdLst/>
            <a:ahLst/>
            <a:cxnLst/>
            <a:rect l="l" t="t" r="r" b="b"/>
            <a:pathLst>
              <a:path w="9131300" h="82550">
                <a:moveTo>
                  <a:pt x="0" y="82550"/>
                </a:moveTo>
                <a:lnTo>
                  <a:pt x="9131300" y="82550"/>
                </a:lnTo>
                <a:lnTo>
                  <a:pt x="9131300" y="0"/>
                </a:lnTo>
                <a:lnTo>
                  <a:pt x="0" y="0"/>
                </a:lnTo>
                <a:lnTo>
                  <a:pt x="0" y="82550"/>
                </a:lnTo>
                <a:close/>
              </a:path>
            </a:pathLst>
          </a:custGeom>
          <a:solidFill>
            <a:srgbClr val="008CA9"/>
          </a:solid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pic>
        <p:nvPicPr>
          <p:cNvPr id="3" name="Picture 2" descr="Gangrene Leg US Journal of Surgery Cropped.pn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074995" y="1157941"/>
            <a:ext cx="2966119" cy="4420098"/>
          </a:xfrm>
          <a:prstGeom prst="rect">
            <a:avLst/>
          </a:prstGeom>
        </p:spPr>
      </p:pic>
    </p:spTree>
    <p:extLst>
      <p:ext uri="{BB962C8B-B14F-4D97-AF65-F5344CB8AC3E}">
        <p14:creationId xmlns:p14="http://schemas.microsoft.com/office/powerpoint/2010/main" val="660457235"/>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object 13"/>
          <p:cNvSpPr/>
          <p:nvPr/>
        </p:nvSpPr>
        <p:spPr>
          <a:xfrm>
            <a:off x="8754006" y="1921589"/>
            <a:ext cx="30595" cy="11673"/>
          </a:xfrm>
          <a:custGeom>
            <a:avLst/>
            <a:gdLst/>
            <a:ahLst/>
            <a:cxnLst/>
            <a:rect l="l" t="t" r="r" b="b"/>
            <a:pathLst>
              <a:path w="33654" h="15875">
                <a:moveTo>
                  <a:pt x="0" y="0"/>
                </a:moveTo>
                <a:lnTo>
                  <a:pt x="6833" y="3798"/>
                </a:lnTo>
                <a:lnTo>
                  <a:pt x="33487" y="15327"/>
                </a:lnTo>
                <a:lnTo>
                  <a:pt x="0" y="0"/>
                </a:lnTo>
                <a:close/>
              </a:path>
            </a:pathLst>
          </a:custGeom>
          <a:solidFill>
            <a:srgbClr val="FE8500"/>
          </a:solid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8" name="object 18"/>
          <p:cNvSpPr/>
          <p:nvPr/>
        </p:nvSpPr>
        <p:spPr>
          <a:xfrm>
            <a:off x="8946857" y="1992930"/>
            <a:ext cx="197427" cy="1027206"/>
          </a:xfrm>
          <a:custGeom>
            <a:avLst/>
            <a:gdLst/>
            <a:ahLst/>
            <a:cxnLst/>
            <a:rect l="l" t="t" r="r" b="b"/>
            <a:pathLst>
              <a:path w="217170" h="1397000">
                <a:moveTo>
                  <a:pt x="0" y="0"/>
                </a:moveTo>
                <a:lnTo>
                  <a:pt x="0" y="1287475"/>
                </a:lnTo>
                <a:lnTo>
                  <a:pt x="216861" y="1396663"/>
                </a:lnTo>
                <a:lnTo>
                  <a:pt x="216861" y="99260"/>
                </a:lnTo>
                <a:lnTo>
                  <a:pt x="0" y="0"/>
                </a:lnTo>
                <a:close/>
              </a:path>
            </a:pathLst>
          </a:custGeom>
          <a:solidFill>
            <a:srgbClr val="FFFFFF"/>
          </a:solid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04" name="object 104"/>
          <p:cNvSpPr txBox="1">
            <a:spLocks noGrp="1"/>
          </p:cNvSpPr>
          <p:nvPr>
            <p:ph type="title"/>
          </p:nvPr>
        </p:nvSpPr>
        <p:spPr>
          <a:xfrm>
            <a:off x="391391" y="488398"/>
            <a:ext cx="8335818" cy="446276"/>
          </a:xfrm>
          <a:prstGeom prst="rect">
            <a:avLst/>
          </a:prstGeom>
        </p:spPr>
        <p:txBody>
          <a:bodyPr vert="horz" wrap="square" lIns="0" tIns="0" rIns="0" bIns="0" rtlCol="0">
            <a:spAutoFit/>
          </a:bodyPr>
          <a:lstStyle/>
          <a:p>
            <a:pPr>
              <a:lnSpc>
                <a:spcPct val="100000"/>
              </a:lnSpc>
            </a:pPr>
            <a:r>
              <a:rPr lang="en-CA" sz="2900" spc="42" dirty="0" smtClean="0">
                <a:solidFill>
                  <a:srgbClr val="4C4D4F"/>
                </a:solidFill>
                <a:latin typeface="HelveticaNeueLTStd-Th"/>
                <a:cs typeface="HelveticaNeueLTStd-Th"/>
              </a:rPr>
              <a:t>PRODUCT TESTIMONIES</a:t>
            </a:r>
            <a:endParaRPr sz="2900" dirty="0">
              <a:latin typeface="HelveticaNeueLTStd-Th"/>
              <a:cs typeface="HelveticaNeueLTStd-Th"/>
            </a:endParaRPr>
          </a:p>
        </p:txBody>
      </p:sp>
      <p:sp>
        <p:nvSpPr>
          <p:cNvPr id="143" name="object 143"/>
          <p:cNvSpPr/>
          <p:nvPr/>
        </p:nvSpPr>
        <p:spPr>
          <a:xfrm>
            <a:off x="7424643" y="4868386"/>
            <a:ext cx="449123" cy="506914"/>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44" name="object 144"/>
          <p:cNvSpPr/>
          <p:nvPr/>
        </p:nvSpPr>
        <p:spPr>
          <a:xfrm>
            <a:off x="7894419" y="5005658"/>
            <a:ext cx="200352" cy="162082"/>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45" name="object 145"/>
          <p:cNvSpPr/>
          <p:nvPr/>
        </p:nvSpPr>
        <p:spPr>
          <a:xfrm>
            <a:off x="7800100" y="5193716"/>
            <a:ext cx="801290" cy="182163"/>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50" name="object 150"/>
          <p:cNvSpPr/>
          <p:nvPr/>
        </p:nvSpPr>
        <p:spPr>
          <a:xfrm>
            <a:off x="415636" y="1068740"/>
            <a:ext cx="8301182" cy="60699"/>
          </a:xfrm>
          <a:custGeom>
            <a:avLst/>
            <a:gdLst/>
            <a:ahLst/>
            <a:cxnLst/>
            <a:rect l="l" t="t" r="r" b="b"/>
            <a:pathLst>
              <a:path w="9131300" h="82550">
                <a:moveTo>
                  <a:pt x="0" y="82550"/>
                </a:moveTo>
                <a:lnTo>
                  <a:pt x="9131300" y="82550"/>
                </a:lnTo>
                <a:lnTo>
                  <a:pt x="9131300" y="0"/>
                </a:lnTo>
                <a:lnTo>
                  <a:pt x="0" y="0"/>
                </a:lnTo>
                <a:lnTo>
                  <a:pt x="0" y="82550"/>
                </a:lnTo>
                <a:close/>
              </a:path>
            </a:pathLst>
          </a:custGeom>
          <a:solidFill>
            <a:srgbClr val="008CA9"/>
          </a:solid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pic>
        <p:nvPicPr>
          <p:cNvPr id="2" name="Picture 1" descr="Diabetes Before #1.JP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25634" y="1494117"/>
            <a:ext cx="2549339" cy="3399118"/>
          </a:xfrm>
          <a:prstGeom prst="rect">
            <a:avLst/>
          </a:prstGeom>
        </p:spPr>
      </p:pic>
      <p:pic>
        <p:nvPicPr>
          <p:cNvPr id="4" name="Picture 3" descr="Diabetes Before #2.JPG"/>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368336" y="1755588"/>
            <a:ext cx="2971633" cy="2228725"/>
          </a:xfrm>
          <a:prstGeom prst="rect">
            <a:avLst/>
          </a:prstGeom>
        </p:spPr>
      </p:pic>
      <p:pic>
        <p:nvPicPr>
          <p:cNvPr id="5" name="Picture 4" descr="Diabetes Before #3.JP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366512" y="1481666"/>
            <a:ext cx="2624044" cy="3498725"/>
          </a:xfrm>
          <a:prstGeom prst="rect">
            <a:avLst/>
          </a:prstGeom>
        </p:spPr>
      </p:pic>
    </p:spTree>
    <p:extLst>
      <p:ext uri="{BB962C8B-B14F-4D97-AF65-F5344CB8AC3E}">
        <p14:creationId xmlns:p14="http://schemas.microsoft.com/office/powerpoint/2010/main" val="2520756268"/>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object 13"/>
          <p:cNvSpPr/>
          <p:nvPr/>
        </p:nvSpPr>
        <p:spPr>
          <a:xfrm>
            <a:off x="8754006" y="1921589"/>
            <a:ext cx="30595" cy="11673"/>
          </a:xfrm>
          <a:custGeom>
            <a:avLst/>
            <a:gdLst/>
            <a:ahLst/>
            <a:cxnLst/>
            <a:rect l="l" t="t" r="r" b="b"/>
            <a:pathLst>
              <a:path w="33654" h="15875">
                <a:moveTo>
                  <a:pt x="0" y="0"/>
                </a:moveTo>
                <a:lnTo>
                  <a:pt x="6833" y="3798"/>
                </a:lnTo>
                <a:lnTo>
                  <a:pt x="33487" y="15327"/>
                </a:lnTo>
                <a:lnTo>
                  <a:pt x="0" y="0"/>
                </a:lnTo>
                <a:close/>
              </a:path>
            </a:pathLst>
          </a:custGeom>
          <a:solidFill>
            <a:srgbClr val="FE8500"/>
          </a:solid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8" name="object 18"/>
          <p:cNvSpPr/>
          <p:nvPr/>
        </p:nvSpPr>
        <p:spPr>
          <a:xfrm>
            <a:off x="8946857" y="1992930"/>
            <a:ext cx="197427" cy="1027206"/>
          </a:xfrm>
          <a:custGeom>
            <a:avLst/>
            <a:gdLst/>
            <a:ahLst/>
            <a:cxnLst/>
            <a:rect l="l" t="t" r="r" b="b"/>
            <a:pathLst>
              <a:path w="217170" h="1397000">
                <a:moveTo>
                  <a:pt x="0" y="0"/>
                </a:moveTo>
                <a:lnTo>
                  <a:pt x="0" y="1287475"/>
                </a:lnTo>
                <a:lnTo>
                  <a:pt x="216861" y="1396663"/>
                </a:lnTo>
                <a:lnTo>
                  <a:pt x="216861" y="99260"/>
                </a:lnTo>
                <a:lnTo>
                  <a:pt x="0" y="0"/>
                </a:lnTo>
                <a:close/>
              </a:path>
            </a:pathLst>
          </a:custGeom>
          <a:solidFill>
            <a:srgbClr val="FFFFFF"/>
          </a:solid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04" name="object 104"/>
          <p:cNvSpPr txBox="1">
            <a:spLocks noGrp="1"/>
          </p:cNvSpPr>
          <p:nvPr>
            <p:ph type="title"/>
          </p:nvPr>
        </p:nvSpPr>
        <p:spPr>
          <a:xfrm>
            <a:off x="391391" y="488398"/>
            <a:ext cx="8335818" cy="446276"/>
          </a:xfrm>
          <a:prstGeom prst="rect">
            <a:avLst/>
          </a:prstGeom>
        </p:spPr>
        <p:txBody>
          <a:bodyPr vert="horz" wrap="square" lIns="0" tIns="0" rIns="0" bIns="0" rtlCol="0">
            <a:spAutoFit/>
          </a:bodyPr>
          <a:lstStyle/>
          <a:p>
            <a:pPr>
              <a:lnSpc>
                <a:spcPct val="100000"/>
              </a:lnSpc>
            </a:pPr>
            <a:r>
              <a:rPr lang="en-CA" sz="2900" spc="42" dirty="0" smtClean="0">
                <a:solidFill>
                  <a:srgbClr val="4C4D4F"/>
                </a:solidFill>
                <a:latin typeface="HelveticaNeueLTStd-Th"/>
                <a:cs typeface="HelveticaNeueLTStd-Th"/>
              </a:rPr>
              <a:t>PRODUCT TESTIMONIES</a:t>
            </a:r>
            <a:endParaRPr sz="2900" dirty="0">
              <a:latin typeface="HelveticaNeueLTStd-Th"/>
              <a:cs typeface="HelveticaNeueLTStd-Th"/>
            </a:endParaRPr>
          </a:p>
        </p:txBody>
      </p:sp>
      <p:sp>
        <p:nvSpPr>
          <p:cNvPr id="143" name="object 143"/>
          <p:cNvSpPr/>
          <p:nvPr/>
        </p:nvSpPr>
        <p:spPr>
          <a:xfrm>
            <a:off x="7424643" y="4868386"/>
            <a:ext cx="449123" cy="506914"/>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44" name="object 144"/>
          <p:cNvSpPr/>
          <p:nvPr/>
        </p:nvSpPr>
        <p:spPr>
          <a:xfrm>
            <a:off x="7894419" y="5005658"/>
            <a:ext cx="200352" cy="162082"/>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45" name="object 145"/>
          <p:cNvSpPr/>
          <p:nvPr/>
        </p:nvSpPr>
        <p:spPr>
          <a:xfrm>
            <a:off x="7800100" y="5193716"/>
            <a:ext cx="801290" cy="182163"/>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50" name="object 150"/>
          <p:cNvSpPr/>
          <p:nvPr/>
        </p:nvSpPr>
        <p:spPr>
          <a:xfrm>
            <a:off x="415636" y="1068740"/>
            <a:ext cx="8301182" cy="60699"/>
          </a:xfrm>
          <a:custGeom>
            <a:avLst/>
            <a:gdLst/>
            <a:ahLst/>
            <a:cxnLst/>
            <a:rect l="l" t="t" r="r" b="b"/>
            <a:pathLst>
              <a:path w="9131300" h="82550">
                <a:moveTo>
                  <a:pt x="0" y="82550"/>
                </a:moveTo>
                <a:lnTo>
                  <a:pt x="9131300" y="82550"/>
                </a:lnTo>
                <a:lnTo>
                  <a:pt x="9131300" y="0"/>
                </a:lnTo>
                <a:lnTo>
                  <a:pt x="0" y="0"/>
                </a:lnTo>
                <a:lnTo>
                  <a:pt x="0" y="82550"/>
                </a:lnTo>
                <a:close/>
              </a:path>
            </a:pathLst>
          </a:custGeom>
          <a:solidFill>
            <a:srgbClr val="008CA9"/>
          </a:solid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pic>
        <p:nvPicPr>
          <p:cNvPr id="3" name="Picture 2" descr="Diabetes After #1.JP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49030" y="1562500"/>
            <a:ext cx="3760324" cy="2820243"/>
          </a:xfrm>
          <a:prstGeom prst="rect">
            <a:avLst/>
          </a:prstGeom>
        </p:spPr>
      </p:pic>
      <p:pic>
        <p:nvPicPr>
          <p:cNvPr id="6" name="Picture 5" descr="Diabetes After #2.JPG"/>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414287" y="1556373"/>
            <a:ext cx="3967711" cy="2975783"/>
          </a:xfrm>
          <a:prstGeom prst="rect">
            <a:avLst/>
          </a:prstGeom>
        </p:spPr>
      </p:pic>
    </p:spTree>
    <p:extLst>
      <p:ext uri="{BB962C8B-B14F-4D97-AF65-F5344CB8AC3E}">
        <p14:creationId xmlns:p14="http://schemas.microsoft.com/office/powerpoint/2010/main" val="245545030"/>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object 13"/>
          <p:cNvSpPr/>
          <p:nvPr/>
        </p:nvSpPr>
        <p:spPr>
          <a:xfrm>
            <a:off x="8754006" y="1921589"/>
            <a:ext cx="30595" cy="11673"/>
          </a:xfrm>
          <a:custGeom>
            <a:avLst/>
            <a:gdLst/>
            <a:ahLst/>
            <a:cxnLst/>
            <a:rect l="l" t="t" r="r" b="b"/>
            <a:pathLst>
              <a:path w="33654" h="15875">
                <a:moveTo>
                  <a:pt x="0" y="0"/>
                </a:moveTo>
                <a:lnTo>
                  <a:pt x="6833" y="3798"/>
                </a:lnTo>
                <a:lnTo>
                  <a:pt x="33487" y="15327"/>
                </a:lnTo>
                <a:lnTo>
                  <a:pt x="0" y="0"/>
                </a:lnTo>
                <a:close/>
              </a:path>
            </a:pathLst>
          </a:custGeom>
          <a:solidFill>
            <a:srgbClr val="FE8500"/>
          </a:solid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8" name="object 18"/>
          <p:cNvSpPr/>
          <p:nvPr/>
        </p:nvSpPr>
        <p:spPr>
          <a:xfrm>
            <a:off x="8946857" y="1992930"/>
            <a:ext cx="197427" cy="1027206"/>
          </a:xfrm>
          <a:custGeom>
            <a:avLst/>
            <a:gdLst/>
            <a:ahLst/>
            <a:cxnLst/>
            <a:rect l="l" t="t" r="r" b="b"/>
            <a:pathLst>
              <a:path w="217170" h="1397000">
                <a:moveTo>
                  <a:pt x="0" y="0"/>
                </a:moveTo>
                <a:lnTo>
                  <a:pt x="0" y="1287475"/>
                </a:lnTo>
                <a:lnTo>
                  <a:pt x="216861" y="1396663"/>
                </a:lnTo>
                <a:lnTo>
                  <a:pt x="216861" y="99260"/>
                </a:lnTo>
                <a:lnTo>
                  <a:pt x="0" y="0"/>
                </a:lnTo>
                <a:close/>
              </a:path>
            </a:pathLst>
          </a:custGeom>
          <a:solidFill>
            <a:srgbClr val="FFFFFF"/>
          </a:solid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04" name="object 104"/>
          <p:cNvSpPr txBox="1">
            <a:spLocks noGrp="1"/>
          </p:cNvSpPr>
          <p:nvPr>
            <p:ph type="title"/>
          </p:nvPr>
        </p:nvSpPr>
        <p:spPr>
          <a:xfrm>
            <a:off x="391391" y="488398"/>
            <a:ext cx="8335818" cy="446276"/>
          </a:xfrm>
          <a:prstGeom prst="rect">
            <a:avLst/>
          </a:prstGeom>
        </p:spPr>
        <p:txBody>
          <a:bodyPr vert="horz" wrap="square" lIns="0" tIns="0" rIns="0" bIns="0" rtlCol="0">
            <a:spAutoFit/>
          </a:bodyPr>
          <a:lstStyle/>
          <a:p>
            <a:pPr>
              <a:lnSpc>
                <a:spcPct val="100000"/>
              </a:lnSpc>
            </a:pPr>
            <a:r>
              <a:rPr lang="en-CA" sz="2900" spc="42" dirty="0" smtClean="0">
                <a:solidFill>
                  <a:srgbClr val="4C4D4F"/>
                </a:solidFill>
                <a:latin typeface="HelveticaNeueLTStd-Th"/>
                <a:cs typeface="HelveticaNeueLTStd-Th"/>
              </a:rPr>
              <a:t>PRODUCT TESTIMONIES</a:t>
            </a:r>
            <a:endParaRPr sz="2900" dirty="0">
              <a:latin typeface="HelveticaNeueLTStd-Th"/>
              <a:cs typeface="HelveticaNeueLTStd-Th"/>
            </a:endParaRPr>
          </a:p>
        </p:txBody>
      </p:sp>
      <p:sp>
        <p:nvSpPr>
          <p:cNvPr id="143" name="object 143"/>
          <p:cNvSpPr/>
          <p:nvPr/>
        </p:nvSpPr>
        <p:spPr>
          <a:xfrm>
            <a:off x="7424643" y="4868386"/>
            <a:ext cx="449123" cy="506914"/>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44" name="object 144"/>
          <p:cNvSpPr/>
          <p:nvPr/>
        </p:nvSpPr>
        <p:spPr>
          <a:xfrm>
            <a:off x="7894419" y="5005658"/>
            <a:ext cx="200352" cy="162082"/>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45" name="object 145"/>
          <p:cNvSpPr/>
          <p:nvPr/>
        </p:nvSpPr>
        <p:spPr>
          <a:xfrm>
            <a:off x="7800100" y="5193716"/>
            <a:ext cx="801290" cy="182163"/>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50" name="object 150"/>
          <p:cNvSpPr/>
          <p:nvPr/>
        </p:nvSpPr>
        <p:spPr>
          <a:xfrm>
            <a:off x="415636" y="1068740"/>
            <a:ext cx="8301182" cy="60699"/>
          </a:xfrm>
          <a:custGeom>
            <a:avLst/>
            <a:gdLst/>
            <a:ahLst/>
            <a:cxnLst/>
            <a:rect l="l" t="t" r="r" b="b"/>
            <a:pathLst>
              <a:path w="9131300" h="82550">
                <a:moveTo>
                  <a:pt x="0" y="82550"/>
                </a:moveTo>
                <a:lnTo>
                  <a:pt x="9131300" y="82550"/>
                </a:lnTo>
                <a:lnTo>
                  <a:pt x="9131300" y="0"/>
                </a:lnTo>
                <a:lnTo>
                  <a:pt x="0" y="0"/>
                </a:lnTo>
                <a:lnTo>
                  <a:pt x="0" y="82550"/>
                </a:lnTo>
                <a:close/>
              </a:path>
            </a:pathLst>
          </a:custGeom>
          <a:solidFill>
            <a:srgbClr val="008CA9"/>
          </a:solid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pic>
        <p:nvPicPr>
          <p:cNvPr id="2" name="Picture 1" descr="Loretta #1 Before.jp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46696" y="1506567"/>
            <a:ext cx="3706530" cy="3706530"/>
          </a:xfrm>
          <a:prstGeom prst="rect">
            <a:avLst/>
          </a:prstGeom>
        </p:spPr>
      </p:pic>
      <p:pic>
        <p:nvPicPr>
          <p:cNvPr id="4" name="Picture 3" descr="Loretta #2 After.jpg"/>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802381" y="1481666"/>
            <a:ext cx="3772647" cy="3772647"/>
          </a:xfrm>
          <a:prstGeom prst="rect">
            <a:avLst/>
          </a:prstGeom>
        </p:spPr>
      </p:pic>
    </p:spTree>
    <p:extLst>
      <p:ext uri="{BB962C8B-B14F-4D97-AF65-F5344CB8AC3E}">
        <p14:creationId xmlns:p14="http://schemas.microsoft.com/office/powerpoint/2010/main" val="409297113"/>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object 13"/>
          <p:cNvSpPr/>
          <p:nvPr/>
        </p:nvSpPr>
        <p:spPr>
          <a:xfrm>
            <a:off x="8754006" y="1921589"/>
            <a:ext cx="30595" cy="11673"/>
          </a:xfrm>
          <a:custGeom>
            <a:avLst/>
            <a:gdLst/>
            <a:ahLst/>
            <a:cxnLst/>
            <a:rect l="l" t="t" r="r" b="b"/>
            <a:pathLst>
              <a:path w="33654" h="15875">
                <a:moveTo>
                  <a:pt x="0" y="0"/>
                </a:moveTo>
                <a:lnTo>
                  <a:pt x="6833" y="3798"/>
                </a:lnTo>
                <a:lnTo>
                  <a:pt x="33487" y="15327"/>
                </a:lnTo>
                <a:lnTo>
                  <a:pt x="0" y="0"/>
                </a:lnTo>
                <a:close/>
              </a:path>
            </a:pathLst>
          </a:custGeom>
          <a:solidFill>
            <a:srgbClr val="FE8500"/>
          </a:solid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8" name="object 18"/>
          <p:cNvSpPr/>
          <p:nvPr/>
        </p:nvSpPr>
        <p:spPr>
          <a:xfrm>
            <a:off x="8946857" y="1992930"/>
            <a:ext cx="197427" cy="1027206"/>
          </a:xfrm>
          <a:custGeom>
            <a:avLst/>
            <a:gdLst/>
            <a:ahLst/>
            <a:cxnLst/>
            <a:rect l="l" t="t" r="r" b="b"/>
            <a:pathLst>
              <a:path w="217170" h="1397000">
                <a:moveTo>
                  <a:pt x="0" y="0"/>
                </a:moveTo>
                <a:lnTo>
                  <a:pt x="0" y="1287475"/>
                </a:lnTo>
                <a:lnTo>
                  <a:pt x="216861" y="1396663"/>
                </a:lnTo>
                <a:lnTo>
                  <a:pt x="216861" y="99260"/>
                </a:lnTo>
                <a:lnTo>
                  <a:pt x="0" y="0"/>
                </a:lnTo>
                <a:close/>
              </a:path>
            </a:pathLst>
          </a:custGeom>
          <a:solidFill>
            <a:srgbClr val="FFFFFF"/>
          </a:solid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04" name="object 104"/>
          <p:cNvSpPr txBox="1">
            <a:spLocks noGrp="1"/>
          </p:cNvSpPr>
          <p:nvPr>
            <p:ph type="title"/>
          </p:nvPr>
        </p:nvSpPr>
        <p:spPr>
          <a:xfrm>
            <a:off x="391391" y="488398"/>
            <a:ext cx="8335818" cy="446276"/>
          </a:xfrm>
          <a:prstGeom prst="rect">
            <a:avLst/>
          </a:prstGeom>
        </p:spPr>
        <p:txBody>
          <a:bodyPr vert="horz" wrap="square" lIns="0" tIns="0" rIns="0" bIns="0" rtlCol="0">
            <a:spAutoFit/>
          </a:bodyPr>
          <a:lstStyle/>
          <a:p>
            <a:pPr>
              <a:lnSpc>
                <a:spcPct val="100000"/>
              </a:lnSpc>
            </a:pPr>
            <a:r>
              <a:rPr lang="en-CA" sz="2900" b="1" spc="42" dirty="0" smtClean="0">
                <a:solidFill>
                  <a:srgbClr val="4C4D4F"/>
                </a:solidFill>
                <a:latin typeface="HelveticaNeueLTStd-Th"/>
                <a:cs typeface="HelveticaNeueLTStd-Th"/>
              </a:rPr>
              <a:t>FOR MORE INFORMATION</a:t>
            </a:r>
            <a:endParaRPr sz="2900" b="1" dirty="0">
              <a:latin typeface="HelveticaNeueLTStd-Th"/>
              <a:cs typeface="HelveticaNeueLTStd-Th"/>
            </a:endParaRPr>
          </a:p>
        </p:txBody>
      </p:sp>
      <p:sp>
        <p:nvSpPr>
          <p:cNvPr id="106" name="object 106"/>
          <p:cNvSpPr/>
          <p:nvPr/>
        </p:nvSpPr>
        <p:spPr>
          <a:xfrm>
            <a:off x="5553326" y="2116667"/>
            <a:ext cx="3131150" cy="2290979"/>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07" name="object 107"/>
          <p:cNvSpPr txBox="1"/>
          <p:nvPr/>
        </p:nvSpPr>
        <p:spPr>
          <a:xfrm>
            <a:off x="224125" y="1783863"/>
            <a:ext cx="5105076" cy="3748719"/>
          </a:xfrm>
          <a:prstGeom prst="rect">
            <a:avLst/>
          </a:prstGeom>
        </p:spPr>
        <p:txBody>
          <a:bodyPr vert="horz" wrap="square" lIns="0" tIns="0" rIns="0" bIns="0" rtlCol="0">
            <a:spAutoFit/>
          </a:bodyPr>
          <a:lstStyle/>
          <a:p>
            <a:pPr marL="10583" marR="4233" algn="ctr" defTabSz="759780" fontAlgn="auto">
              <a:lnSpc>
                <a:spcPct val="120000"/>
              </a:lnSpc>
              <a:spcBef>
                <a:spcPts val="0"/>
              </a:spcBef>
              <a:spcAft>
                <a:spcPts val="0"/>
              </a:spcAft>
            </a:pPr>
            <a:r>
              <a:rPr lang="en-CA" sz="2800" spc="42" dirty="0">
                <a:solidFill>
                  <a:srgbClr val="4C4D4F"/>
                </a:solidFill>
                <a:latin typeface="HelveticaNeueLTStd-Th"/>
                <a:ea typeface="+mj-ea"/>
                <a:cs typeface="HelveticaNeueLTStd-Th"/>
              </a:rPr>
              <a:t>VISIT MAX INTERNATIONAL </a:t>
            </a:r>
          </a:p>
          <a:p>
            <a:pPr marL="10583" marR="4233" algn="ctr" defTabSz="759780" fontAlgn="auto">
              <a:lnSpc>
                <a:spcPct val="120000"/>
              </a:lnSpc>
              <a:spcBef>
                <a:spcPts val="0"/>
              </a:spcBef>
              <a:spcAft>
                <a:spcPts val="0"/>
              </a:spcAft>
            </a:pPr>
            <a:r>
              <a:rPr lang="en-CA" sz="2800" spc="42" dirty="0" smtClean="0">
                <a:solidFill>
                  <a:srgbClr val="4C4D4F"/>
                </a:solidFill>
                <a:latin typeface="HelveticaNeueLTStd-Th"/>
                <a:ea typeface="+mj-ea"/>
                <a:cs typeface="HelveticaNeueLTStd-Th"/>
              </a:rPr>
              <a:t>GHB EXHIBITION </a:t>
            </a:r>
            <a:r>
              <a:rPr lang="en-CA" sz="2800" spc="42" dirty="0">
                <a:solidFill>
                  <a:srgbClr val="4C4D4F"/>
                </a:solidFill>
                <a:latin typeface="HelveticaNeueLTStd-Th"/>
                <a:ea typeface="+mj-ea"/>
                <a:cs typeface="HelveticaNeueLTStd-Th"/>
              </a:rPr>
              <a:t>STAND</a:t>
            </a:r>
          </a:p>
          <a:p>
            <a:pPr marL="10583" marR="4233" algn="ctr" defTabSz="759780" fontAlgn="auto">
              <a:spcBef>
                <a:spcPts val="0"/>
              </a:spcBef>
              <a:spcAft>
                <a:spcPts val="0"/>
              </a:spcAft>
            </a:pPr>
            <a:endParaRPr lang="en-CA" sz="2800" spc="42" dirty="0">
              <a:solidFill>
                <a:srgbClr val="4C4D4F"/>
              </a:solidFill>
              <a:latin typeface="HelveticaNeueLTStd-Th"/>
              <a:ea typeface="+mj-ea"/>
              <a:cs typeface="HelveticaNeueLTStd-Th"/>
            </a:endParaRPr>
          </a:p>
          <a:p>
            <a:pPr marL="10583" marR="4233" algn="ctr" defTabSz="759780" fontAlgn="auto">
              <a:spcBef>
                <a:spcPts val="0"/>
              </a:spcBef>
              <a:spcAft>
                <a:spcPts val="0"/>
              </a:spcAft>
            </a:pPr>
            <a:r>
              <a:rPr lang="en-CA" sz="2800" spc="42" dirty="0">
                <a:solidFill>
                  <a:srgbClr val="4C4D4F"/>
                </a:solidFill>
                <a:latin typeface="HelveticaNeueLTStd-Th"/>
                <a:ea typeface="+mj-ea"/>
                <a:cs typeface="HelveticaNeueLTStd-Th"/>
              </a:rPr>
              <a:t>OR </a:t>
            </a:r>
          </a:p>
          <a:p>
            <a:pPr marL="10583" marR="4233" algn="ctr" defTabSz="759780" fontAlgn="auto">
              <a:spcBef>
                <a:spcPts val="0"/>
              </a:spcBef>
              <a:spcAft>
                <a:spcPts val="0"/>
              </a:spcAft>
            </a:pPr>
            <a:endParaRPr lang="en-CA" sz="2800" spc="42" dirty="0">
              <a:solidFill>
                <a:srgbClr val="4C4D4F"/>
              </a:solidFill>
              <a:latin typeface="HelveticaNeueLTStd-Th"/>
              <a:ea typeface="+mj-ea"/>
              <a:cs typeface="HelveticaNeueLTStd-Th"/>
            </a:endParaRPr>
          </a:p>
          <a:p>
            <a:pPr marL="10583" marR="4233" algn="ctr" defTabSz="759780" fontAlgn="auto">
              <a:spcBef>
                <a:spcPts val="0"/>
              </a:spcBef>
              <a:spcAft>
                <a:spcPts val="0"/>
              </a:spcAft>
            </a:pPr>
            <a:r>
              <a:rPr lang="en-CA" sz="2800" spc="42" dirty="0">
                <a:solidFill>
                  <a:srgbClr val="4C4D4F"/>
                </a:solidFill>
                <a:latin typeface="HelveticaNeueLTStd-Th"/>
                <a:ea typeface="+mj-ea"/>
                <a:cs typeface="HelveticaNeueLTStd-Th"/>
              </a:rPr>
              <a:t>CALL LIVEWELL INITIATIVE </a:t>
            </a:r>
          </a:p>
          <a:p>
            <a:pPr marL="10583" marR="4233" algn="ctr" defTabSz="759780" fontAlgn="auto">
              <a:spcBef>
                <a:spcPts val="0"/>
              </a:spcBef>
              <a:spcAft>
                <a:spcPts val="0"/>
              </a:spcAft>
            </a:pPr>
            <a:r>
              <a:rPr lang="cs-CZ" sz="2800" spc="42" dirty="0">
                <a:solidFill>
                  <a:srgbClr val="4C4D4F"/>
                </a:solidFill>
                <a:latin typeface="HelveticaNeueLTStd-Th"/>
                <a:ea typeface="+mj-ea"/>
                <a:cs typeface="HelveticaNeueLTStd-Th"/>
              </a:rPr>
              <a:t>+234 708 316 8326</a:t>
            </a:r>
            <a:endParaRPr lang="en-CA" sz="2800" spc="42" dirty="0">
              <a:solidFill>
                <a:srgbClr val="4C4D4F"/>
              </a:solidFill>
              <a:latin typeface="HelveticaNeueLTStd-Th"/>
              <a:ea typeface="+mj-ea"/>
              <a:cs typeface="HelveticaNeueLTStd-Th"/>
            </a:endParaRPr>
          </a:p>
          <a:p>
            <a:pPr marL="10583" marR="4233" defTabSz="759780" fontAlgn="auto">
              <a:spcBef>
                <a:spcPts val="0"/>
              </a:spcBef>
              <a:spcAft>
                <a:spcPts val="0"/>
              </a:spcAft>
            </a:pPr>
            <a:endParaRPr sz="2900" spc="42" dirty="0">
              <a:solidFill>
                <a:srgbClr val="4C4D4F"/>
              </a:solidFill>
              <a:latin typeface="HelveticaNeueLTStd-Th"/>
              <a:ea typeface="+mj-ea"/>
              <a:cs typeface="HelveticaNeueLTStd-Th"/>
            </a:endParaRPr>
          </a:p>
        </p:txBody>
      </p:sp>
      <p:sp>
        <p:nvSpPr>
          <p:cNvPr id="143" name="object 143"/>
          <p:cNvSpPr/>
          <p:nvPr/>
        </p:nvSpPr>
        <p:spPr>
          <a:xfrm>
            <a:off x="7424643" y="4868386"/>
            <a:ext cx="449123" cy="506914"/>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44" name="object 144"/>
          <p:cNvSpPr/>
          <p:nvPr/>
        </p:nvSpPr>
        <p:spPr>
          <a:xfrm>
            <a:off x="7894419" y="5005658"/>
            <a:ext cx="200352" cy="162082"/>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45" name="object 145"/>
          <p:cNvSpPr/>
          <p:nvPr/>
        </p:nvSpPr>
        <p:spPr>
          <a:xfrm>
            <a:off x="7800100" y="5193716"/>
            <a:ext cx="801290" cy="182163"/>
          </a:xfrm>
          <a:prstGeom prst="rect">
            <a:avLst/>
          </a:prstGeom>
          <a:blipFill>
            <a:blip r:embed="rId6" cstate="email">
              <a:extLst>
                <a:ext uri="{28A0092B-C50C-407E-A947-70E740481C1C}">
                  <a14:useLocalDpi xmlns:a14="http://schemas.microsoft.com/office/drawing/2010/main"/>
                </a:ext>
              </a:extLst>
            </a:blip>
            <a:stretch>
              <a:fillRect/>
            </a:stretch>
          </a:blip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50" name="object 150"/>
          <p:cNvSpPr/>
          <p:nvPr/>
        </p:nvSpPr>
        <p:spPr>
          <a:xfrm>
            <a:off x="415636" y="1068740"/>
            <a:ext cx="8301182" cy="60699"/>
          </a:xfrm>
          <a:custGeom>
            <a:avLst/>
            <a:gdLst/>
            <a:ahLst/>
            <a:cxnLst/>
            <a:rect l="l" t="t" r="r" b="b"/>
            <a:pathLst>
              <a:path w="9131300" h="82550">
                <a:moveTo>
                  <a:pt x="0" y="82550"/>
                </a:moveTo>
                <a:lnTo>
                  <a:pt x="9131300" y="82550"/>
                </a:lnTo>
                <a:lnTo>
                  <a:pt x="9131300" y="0"/>
                </a:lnTo>
                <a:lnTo>
                  <a:pt x="0" y="0"/>
                </a:lnTo>
                <a:lnTo>
                  <a:pt x="0" y="82550"/>
                </a:lnTo>
                <a:close/>
              </a:path>
            </a:pathLst>
          </a:custGeom>
          <a:solidFill>
            <a:srgbClr val="008CA9"/>
          </a:solid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Tree>
    <p:extLst>
      <p:ext uri="{BB962C8B-B14F-4D97-AF65-F5344CB8AC3E}">
        <p14:creationId xmlns:p14="http://schemas.microsoft.com/office/powerpoint/2010/main" val="1530022718"/>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25945812"/>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29174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object 9"/>
          <p:cNvSpPr/>
          <p:nvPr/>
        </p:nvSpPr>
        <p:spPr>
          <a:xfrm>
            <a:off x="8728364" y="0"/>
            <a:ext cx="0" cy="5715000"/>
          </a:xfrm>
          <a:custGeom>
            <a:avLst/>
            <a:gdLst/>
            <a:ahLst/>
            <a:cxnLst/>
            <a:rect l="l" t="t" r="r" b="b"/>
            <a:pathLst>
              <a:path h="7772400">
                <a:moveTo>
                  <a:pt x="0" y="0"/>
                </a:moveTo>
                <a:lnTo>
                  <a:pt x="0" y="7772400"/>
                </a:lnTo>
              </a:path>
            </a:pathLst>
          </a:custGeom>
          <a:ln w="12700">
            <a:solidFill>
              <a:srgbClr val="4C4D4F"/>
            </a:solidFill>
          </a:ln>
        </p:spPr>
        <p:txBody>
          <a:bodyPr wrap="square" lIns="0" tIns="0" rIns="0" bIns="0" rtlCol="0"/>
          <a:lstStyle/>
          <a:p>
            <a:pPr defTabSz="760920" fontAlgn="auto">
              <a:spcBef>
                <a:spcPts val="0"/>
              </a:spcBef>
              <a:spcAft>
                <a:spcPts val="0"/>
              </a:spcAft>
            </a:pPr>
            <a:endParaRPr>
              <a:solidFill>
                <a:prstClr val="black"/>
              </a:solidFill>
              <a:latin typeface="Calibri"/>
            </a:endParaRPr>
          </a:p>
        </p:txBody>
      </p:sp>
      <p:sp>
        <p:nvSpPr>
          <p:cNvPr id="10" name="object 10"/>
          <p:cNvSpPr/>
          <p:nvPr/>
        </p:nvSpPr>
        <p:spPr>
          <a:xfrm>
            <a:off x="497420" y="5323083"/>
            <a:ext cx="208395" cy="103654"/>
          </a:xfrm>
          <a:custGeom>
            <a:avLst/>
            <a:gdLst/>
            <a:ahLst/>
            <a:cxnLst/>
            <a:rect l="l" t="t" r="r" b="b"/>
            <a:pathLst>
              <a:path w="229234" h="140970">
                <a:moveTo>
                  <a:pt x="120722" y="35763"/>
                </a:moveTo>
                <a:lnTo>
                  <a:pt x="24417" y="35763"/>
                </a:lnTo>
                <a:lnTo>
                  <a:pt x="31058" y="36462"/>
                </a:lnTo>
                <a:lnTo>
                  <a:pt x="38208" y="38738"/>
                </a:lnTo>
                <a:lnTo>
                  <a:pt x="78558" y="71515"/>
                </a:lnTo>
                <a:lnTo>
                  <a:pt x="110445" y="107638"/>
                </a:lnTo>
                <a:lnTo>
                  <a:pt x="120904" y="118603"/>
                </a:lnTo>
                <a:lnTo>
                  <a:pt x="155983" y="140353"/>
                </a:lnTo>
                <a:lnTo>
                  <a:pt x="164082" y="140844"/>
                </a:lnTo>
                <a:lnTo>
                  <a:pt x="172321" y="139590"/>
                </a:lnTo>
                <a:lnTo>
                  <a:pt x="210750" y="119442"/>
                </a:lnTo>
                <a:lnTo>
                  <a:pt x="222745" y="111204"/>
                </a:lnTo>
                <a:lnTo>
                  <a:pt x="228917" y="107166"/>
                </a:lnTo>
                <a:lnTo>
                  <a:pt x="228040" y="105043"/>
                </a:lnTo>
                <a:lnTo>
                  <a:pt x="204238" y="105043"/>
                </a:lnTo>
                <a:lnTo>
                  <a:pt x="197607" y="104274"/>
                </a:lnTo>
                <a:lnTo>
                  <a:pt x="162528" y="81427"/>
                </a:lnTo>
                <a:lnTo>
                  <a:pt x="135236" y="52670"/>
                </a:lnTo>
                <a:lnTo>
                  <a:pt x="120722" y="35763"/>
                </a:lnTo>
                <a:close/>
              </a:path>
              <a:path w="229234" h="140970">
                <a:moveTo>
                  <a:pt x="226491" y="101298"/>
                </a:moveTo>
                <a:lnTo>
                  <a:pt x="217243" y="103389"/>
                </a:lnTo>
                <a:lnTo>
                  <a:pt x="210673" y="104618"/>
                </a:lnTo>
                <a:lnTo>
                  <a:pt x="204238" y="105043"/>
                </a:lnTo>
                <a:lnTo>
                  <a:pt x="228040" y="105043"/>
                </a:lnTo>
                <a:lnTo>
                  <a:pt x="226491" y="101298"/>
                </a:lnTo>
                <a:close/>
              </a:path>
              <a:path w="229234" h="140970">
                <a:moveTo>
                  <a:pt x="64579" y="0"/>
                </a:moveTo>
                <a:lnTo>
                  <a:pt x="28730" y="14531"/>
                </a:lnTo>
                <a:lnTo>
                  <a:pt x="5867" y="29899"/>
                </a:lnTo>
                <a:lnTo>
                  <a:pt x="0" y="33734"/>
                </a:lnTo>
                <a:lnTo>
                  <a:pt x="3378" y="39398"/>
                </a:lnTo>
                <a:lnTo>
                  <a:pt x="11331" y="37516"/>
                </a:lnTo>
                <a:lnTo>
                  <a:pt x="17953" y="36246"/>
                </a:lnTo>
                <a:lnTo>
                  <a:pt x="24417" y="35763"/>
                </a:lnTo>
                <a:lnTo>
                  <a:pt x="120722" y="35763"/>
                </a:lnTo>
                <a:lnTo>
                  <a:pt x="117997" y="32589"/>
                </a:lnTo>
                <a:lnTo>
                  <a:pt x="89212" y="6922"/>
                </a:lnTo>
                <a:lnTo>
                  <a:pt x="72666" y="417"/>
                </a:lnTo>
                <a:lnTo>
                  <a:pt x="64579" y="0"/>
                </a:lnTo>
                <a:close/>
              </a:path>
            </a:pathLst>
          </a:custGeom>
          <a:solidFill>
            <a:srgbClr val="008CA9"/>
          </a:solidFill>
        </p:spPr>
        <p:txBody>
          <a:bodyPr wrap="square" lIns="0" tIns="0" rIns="0" bIns="0" rtlCol="0"/>
          <a:lstStyle/>
          <a:p>
            <a:pPr defTabSz="760920" fontAlgn="auto">
              <a:spcBef>
                <a:spcPts val="0"/>
              </a:spcBef>
              <a:spcAft>
                <a:spcPts val="0"/>
              </a:spcAft>
            </a:pPr>
            <a:endParaRPr>
              <a:solidFill>
                <a:prstClr val="black"/>
              </a:solidFill>
              <a:latin typeface="Calibri"/>
            </a:endParaRPr>
          </a:p>
        </p:txBody>
      </p:sp>
      <p:sp>
        <p:nvSpPr>
          <p:cNvPr id="11" name="object 11"/>
          <p:cNvSpPr/>
          <p:nvPr/>
        </p:nvSpPr>
        <p:spPr>
          <a:xfrm>
            <a:off x="608446" y="5323083"/>
            <a:ext cx="208395" cy="103654"/>
          </a:xfrm>
          <a:custGeom>
            <a:avLst/>
            <a:gdLst/>
            <a:ahLst/>
            <a:cxnLst/>
            <a:rect l="l" t="t" r="r" b="b"/>
            <a:pathLst>
              <a:path w="229234" h="140970">
                <a:moveTo>
                  <a:pt x="120723" y="35763"/>
                </a:moveTo>
                <a:lnTo>
                  <a:pt x="24424" y="35763"/>
                </a:lnTo>
                <a:lnTo>
                  <a:pt x="31066" y="36462"/>
                </a:lnTo>
                <a:lnTo>
                  <a:pt x="38217" y="38737"/>
                </a:lnTo>
                <a:lnTo>
                  <a:pt x="78566" y="71510"/>
                </a:lnTo>
                <a:lnTo>
                  <a:pt x="110449" y="107629"/>
                </a:lnTo>
                <a:lnTo>
                  <a:pt x="120909" y="118597"/>
                </a:lnTo>
                <a:lnTo>
                  <a:pt x="155983" y="140352"/>
                </a:lnTo>
                <a:lnTo>
                  <a:pt x="164080" y="140844"/>
                </a:lnTo>
                <a:lnTo>
                  <a:pt x="172318" y="139591"/>
                </a:lnTo>
                <a:lnTo>
                  <a:pt x="210747" y="119443"/>
                </a:lnTo>
                <a:lnTo>
                  <a:pt x="222745" y="111204"/>
                </a:lnTo>
                <a:lnTo>
                  <a:pt x="228955" y="107166"/>
                </a:lnTo>
                <a:lnTo>
                  <a:pt x="228059" y="105043"/>
                </a:lnTo>
                <a:lnTo>
                  <a:pt x="204234" y="105043"/>
                </a:lnTo>
                <a:lnTo>
                  <a:pt x="197602" y="104275"/>
                </a:lnTo>
                <a:lnTo>
                  <a:pt x="162521" y="81429"/>
                </a:lnTo>
                <a:lnTo>
                  <a:pt x="135233" y="52671"/>
                </a:lnTo>
                <a:lnTo>
                  <a:pt x="120723" y="35763"/>
                </a:lnTo>
                <a:close/>
              </a:path>
              <a:path w="229234" h="140970">
                <a:moveTo>
                  <a:pt x="226479" y="101298"/>
                </a:moveTo>
                <a:lnTo>
                  <a:pt x="217237" y="103388"/>
                </a:lnTo>
                <a:lnTo>
                  <a:pt x="210669" y="104617"/>
                </a:lnTo>
                <a:lnTo>
                  <a:pt x="204234" y="105043"/>
                </a:lnTo>
                <a:lnTo>
                  <a:pt x="228059" y="105043"/>
                </a:lnTo>
                <a:lnTo>
                  <a:pt x="226479" y="101298"/>
                </a:lnTo>
                <a:close/>
              </a:path>
              <a:path w="229234" h="140970">
                <a:moveTo>
                  <a:pt x="64583" y="0"/>
                </a:moveTo>
                <a:lnTo>
                  <a:pt x="28731" y="14531"/>
                </a:lnTo>
                <a:lnTo>
                  <a:pt x="5867" y="29899"/>
                </a:lnTo>
                <a:lnTo>
                  <a:pt x="0" y="33734"/>
                </a:lnTo>
                <a:lnTo>
                  <a:pt x="3378" y="39398"/>
                </a:lnTo>
                <a:lnTo>
                  <a:pt x="11332" y="37517"/>
                </a:lnTo>
                <a:lnTo>
                  <a:pt x="17956" y="36246"/>
                </a:lnTo>
                <a:lnTo>
                  <a:pt x="24424" y="35763"/>
                </a:lnTo>
                <a:lnTo>
                  <a:pt x="120723" y="35763"/>
                </a:lnTo>
                <a:lnTo>
                  <a:pt x="117999" y="32589"/>
                </a:lnTo>
                <a:lnTo>
                  <a:pt x="89217" y="6922"/>
                </a:lnTo>
                <a:lnTo>
                  <a:pt x="72671" y="417"/>
                </a:lnTo>
                <a:lnTo>
                  <a:pt x="64583" y="0"/>
                </a:lnTo>
                <a:close/>
              </a:path>
            </a:pathLst>
          </a:custGeom>
          <a:solidFill>
            <a:srgbClr val="008CA9"/>
          </a:solidFill>
        </p:spPr>
        <p:txBody>
          <a:bodyPr wrap="square" lIns="0" tIns="0" rIns="0" bIns="0" rtlCol="0"/>
          <a:lstStyle/>
          <a:p>
            <a:pPr defTabSz="760920" fontAlgn="auto">
              <a:spcBef>
                <a:spcPts val="0"/>
              </a:spcBef>
              <a:spcAft>
                <a:spcPts val="0"/>
              </a:spcAft>
            </a:pPr>
            <a:endParaRPr>
              <a:solidFill>
                <a:prstClr val="black"/>
              </a:solidFill>
              <a:latin typeface="Calibri"/>
            </a:endParaRPr>
          </a:p>
        </p:txBody>
      </p:sp>
      <p:sp>
        <p:nvSpPr>
          <p:cNvPr id="12" name="object 12"/>
          <p:cNvSpPr/>
          <p:nvPr/>
        </p:nvSpPr>
        <p:spPr>
          <a:xfrm>
            <a:off x="721623" y="5323083"/>
            <a:ext cx="208395" cy="103654"/>
          </a:xfrm>
          <a:custGeom>
            <a:avLst/>
            <a:gdLst/>
            <a:ahLst/>
            <a:cxnLst/>
            <a:rect l="l" t="t" r="r" b="b"/>
            <a:pathLst>
              <a:path w="229234" h="140970">
                <a:moveTo>
                  <a:pt x="120732" y="35763"/>
                </a:moveTo>
                <a:lnTo>
                  <a:pt x="24433" y="35763"/>
                </a:lnTo>
                <a:lnTo>
                  <a:pt x="31079" y="36461"/>
                </a:lnTo>
                <a:lnTo>
                  <a:pt x="38232" y="38736"/>
                </a:lnTo>
                <a:lnTo>
                  <a:pt x="78570" y="71508"/>
                </a:lnTo>
                <a:lnTo>
                  <a:pt x="110437" y="107630"/>
                </a:lnTo>
                <a:lnTo>
                  <a:pt x="120899" y="118597"/>
                </a:lnTo>
                <a:lnTo>
                  <a:pt x="155983" y="140353"/>
                </a:lnTo>
                <a:lnTo>
                  <a:pt x="164083" y="140845"/>
                </a:lnTo>
                <a:lnTo>
                  <a:pt x="172321" y="139591"/>
                </a:lnTo>
                <a:lnTo>
                  <a:pt x="210742" y="119443"/>
                </a:lnTo>
                <a:lnTo>
                  <a:pt x="222732" y="111204"/>
                </a:lnTo>
                <a:lnTo>
                  <a:pt x="228942" y="107166"/>
                </a:lnTo>
                <a:lnTo>
                  <a:pt x="228047" y="105044"/>
                </a:lnTo>
                <a:lnTo>
                  <a:pt x="204254" y="105044"/>
                </a:lnTo>
                <a:lnTo>
                  <a:pt x="197622" y="104277"/>
                </a:lnTo>
                <a:lnTo>
                  <a:pt x="162542" y="81440"/>
                </a:lnTo>
                <a:lnTo>
                  <a:pt x="135256" y="52686"/>
                </a:lnTo>
                <a:lnTo>
                  <a:pt x="120732" y="35763"/>
                </a:lnTo>
                <a:close/>
              </a:path>
              <a:path w="229234" h="140970">
                <a:moveTo>
                  <a:pt x="226466" y="101298"/>
                </a:moveTo>
                <a:lnTo>
                  <a:pt x="217259" y="103386"/>
                </a:lnTo>
                <a:lnTo>
                  <a:pt x="210690" y="104617"/>
                </a:lnTo>
                <a:lnTo>
                  <a:pt x="204254" y="105044"/>
                </a:lnTo>
                <a:lnTo>
                  <a:pt x="228047" y="105044"/>
                </a:lnTo>
                <a:lnTo>
                  <a:pt x="226466" y="101298"/>
                </a:lnTo>
                <a:close/>
              </a:path>
              <a:path w="229234" h="140970">
                <a:moveTo>
                  <a:pt x="64602" y="0"/>
                </a:moveTo>
                <a:lnTo>
                  <a:pt x="28764" y="14530"/>
                </a:lnTo>
                <a:lnTo>
                  <a:pt x="5905" y="29899"/>
                </a:lnTo>
                <a:lnTo>
                  <a:pt x="0" y="33734"/>
                </a:lnTo>
                <a:lnTo>
                  <a:pt x="3403" y="39399"/>
                </a:lnTo>
                <a:lnTo>
                  <a:pt x="11330" y="37518"/>
                </a:lnTo>
                <a:lnTo>
                  <a:pt x="17961" y="36247"/>
                </a:lnTo>
                <a:lnTo>
                  <a:pt x="24433" y="35763"/>
                </a:lnTo>
                <a:lnTo>
                  <a:pt x="120732" y="35763"/>
                </a:lnTo>
                <a:lnTo>
                  <a:pt x="118022" y="32606"/>
                </a:lnTo>
                <a:lnTo>
                  <a:pt x="89231" y="6928"/>
                </a:lnTo>
                <a:lnTo>
                  <a:pt x="72687" y="418"/>
                </a:lnTo>
                <a:lnTo>
                  <a:pt x="64602" y="0"/>
                </a:lnTo>
                <a:close/>
              </a:path>
            </a:pathLst>
          </a:custGeom>
          <a:solidFill>
            <a:srgbClr val="008CA9"/>
          </a:solidFill>
        </p:spPr>
        <p:txBody>
          <a:bodyPr wrap="square" lIns="0" tIns="0" rIns="0" bIns="0" rtlCol="0"/>
          <a:lstStyle/>
          <a:p>
            <a:pPr defTabSz="760920" fontAlgn="auto">
              <a:spcBef>
                <a:spcPts val="0"/>
              </a:spcBef>
              <a:spcAft>
                <a:spcPts val="0"/>
              </a:spcAft>
            </a:pPr>
            <a:endParaRPr>
              <a:solidFill>
                <a:prstClr val="black"/>
              </a:solidFill>
              <a:latin typeface="Calibri"/>
            </a:endParaRPr>
          </a:p>
        </p:txBody>
      </p:sp>
      <p:sp>
        <p:nvSpPr>
          <p:cNvPr id="20" name="object 20"/>
          <p:cNvSpPr txBox="1"/>
          <p:nvPr/>
        </p:nvSpPr>
        <p:spPr>
          <a:xfrm>
            <a:off x="4131425" y="5289484"/>
            <a:ext cx="764886" cy="107722"/>
          </a:xfrm>
          <a:prstGeom prst="rect">
            <a:avLst/>
          </a:prstGeom>
        </p:spPr>
        <p:txBody>
          <a:bodyPr vert="horz" wrap="square" lIns="0" tIns="0" rIns="0" bIns="0" rtlCol="0">
            <a:spAutoFit/>
          </a:bodyPr>
          <a:lstStyle/>
          <a:p>
            <a:pPr marL="106187" algn="ctr" defTabSz="760920" fontAlgn="auto">
              <a:spcBef>
                <a:spcPts val="0"/>
              </a:spcBef>
              <a:spcAft>
                <a:spcPts val="0"/>
              </a:spcAft>
            </a:pPr>
            <a:r>
              <a:rPr sz="700" dirty="0">
                <a:solidFill>
                  <a:srgbClr val="4C4D4F"/>
                </a:solidFill>
                <a:latin typeface="HelveticaNeueLTStd-Th"/>
                <a:cs typeface="HelveticaNeueLTStd-Th"/>
              </a:rPr>
              <a:t>7</a:t>
            </a:r>
            <a:endParaRPr sz="700">
              <a:solidFill>
                <a:prstClr val="black"/>
              </a:solidFill>
              <a:latin typeface="HelveticaNeueLTStd-Th"/>
              <a:cs typeface="HelveticaNeueLTStd-Th"/>
            </a:endParaRPr>
          </a:p>
        </p:txBody>
      </p:sp>
      <p:sp>
        <p:nvSpPr>
          <p:cNvPr id="21" name="object 21"/>
          <p:cNvSpPr/>
          <p:nvPr/>
        </p:nvSpPr>
        <p:spPr>
          <a:xfrm>
            <a:off x="8941086" y="2"/>
            <a:ext cx="203200" cy="1071563"/>
          </a:xfrm>
          <a:custGeom>
            <a:avLst/>
            <a:gdLst/>
            <a:ahLst/>
            <a:cxnLst/>
            <a:rect l="l" t="t" r="r" b="b"/>
            <a:pathLst>
              <a:path w="223520" h="1457325">
                <a:moveTo>
                  <a:pt x="223204" y="0"/>
                </a:moveTo>
                <a:lnTo>
                  <a:pt x="0" y="0"/>
                </a:lnTo>
                <a:lnTo>
                  <a:pt x="0" y="1375249"/>
                </a:lnTo>
                <a:lnTo>
                  <a:pt x="223204" y="1456980"/>
                </a:lnTo>
                <a:lnTo>
                  <a:pt x="223204" y="0"/>
                </a:lnTo>
                <a:close/>
              </a:path>
            </a:pathLst>
          </a:custGeom>
          <a:solidFill>
            <a:srgbClr val="FFFFFF"/>
          </a:solidFill>
        </p:spPr>
        <p:txBody>
          <a:bodyPr wrap="square" lIns="0" tIns="0" rIns="0" bIns="0" rtlCol="0"/>
          <a:lstStyle/>
          <a:p>
            <a:pPr defTabSz="760920" fontAlgn="auto">
              <a:spcBef>
                <a:spcPts val="0"/>
              </a:spcBef>
              <a:spcAft>
                <a:spcPts val="0"/>
              </a:spcAft>
            </a:pPr>
            <a:endParaRPr>
              <a:solidFill>
                <a:prstClr val="black"/>
              </a:solidFill>
              <a:latin typeface="Calibri"/>
            </a:endParaRPr>
          </a:p>
        </p:txBody>
      </p:sp>
      <p:sp>
        <p:nvSpPr>
          <p:cNvPr id="22" name="object 22"/>
          <p:cNvSpPr/>
          <p:nvPr/>
        </p:nvSpPr>
        <p:spPr>
          <a:xfrm>
            <a:off x="4131425" y="5289485"/>
            <a:ext cx="764886" cy="291353"/>
          </a:xfrm>
          <a:custGeom>
            <a:avLst/>
            <a:gdLst/>
            <a:ahLst/>
            <a:cxnLst/>
            <a:rect l="l" t="t" r="r" b="b"/>
            <a:pathLst>
              <a:path w="841375" h="396240">
                <a:moveTo>
                  <a:pt x="0" y="395820"/>
                </a:moveTo>
                <a:lnTo>
                  <a:pt x="841248" y="395820"/>
                </a:lnTo>
                <a:lnTo>
                  <a:pt x="841248" y="0"/>
                </a:lnTo>
                <a:lnTo>
                  <a:pt x="0" y="0"/>
                </a:lnTo>
                <a:lnTo>
                  <a:pt x="0" y="395820"/>
                </a:lnTo>
                <a:close/>
              </a:path>
            </a:pathLst>
          </a:custGeom>
          <a:solidFill>
            <a:srgbClr val="FFFFFF"/>
          </a:solidFill>
        </p:spPr>
        <p:txBody>
          <a:bodyPr wrap="square" lIns="0" tIns="0" rIns="0" bIns="0" rtlCol="0"/>
          <a:lstStyle/>
          <a:p>
            <a:pPr defTabSz="760920" fontAlgn="auto">
              <a:spcBef>
                <a:spcPts val="0"/>
              </a:spcBef>
              <a:spcAft>
                <a:spcPts val="0"/>
              </a:spcAft>
            </a:pPr>
            <a:endParaRPr>
              <a:solidFill>
                <a:prstClr val="black"/>
              </a:solidFill>
              <a:latin typeface="Calibri"/>
            </a:endParaRPr>
          </a:p>
        </p:txBody>
      </p:sp>
      <p:sp>
        <p:nvSpPr>
          <p:cNvPr id="23" name="object 23"/>
          <p:cNvSpPr/>
          <p:nvPr/>
        </p:nvSpPr>
        <p:spPr>
          <a:xfrm>
            <a:off x="2327564" y="0"/>
            <a:ext cx="6816436" cy="5715000"/>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pPr defTabSz="760920" fontAlgn="auto">
              <a:spcBef>
                <a:spcPts val="0"/>
              </a:spcBef>
              <a:spcAft>
                <a:spcPts val="0"/>
              </a:spcAft>
            </a:pPr>
            <a:endParaRPr>
              <a:solidFill>
                <a:prstClr val="black"/>
              </a:solidFill>
              <a:latin typeface="Calibri"/>
            </a:endParaRPr>
          </a:p>
        </p:txBody>
      </p:sp>
      <p:sp>
        <p:nvSpPr>
          <p:cNvPr id="24" name="object 24"/>
          <p:cNvSpPr txBox="1">
            <a:spLocks noGrp="1"/>
          </p:cNvSpPr>
          <p:nvPr>
            <p:ph type="title"/>
          </p:nvPr>
        </p:nvSpPr>
        <p:spPr>
          <a:xfrm>
            <a:off x="404091" y="215472"/>
            <a:ext cx="8335818" cy="446276"/>
          </a:xfrm>
          <a:prstGeom prst="rect">
            <a:avLst/>
          </a:prstGeom>
        </p:spPr>
        <p:txBody>
          <a:bodyPr vert="horz" wrap="square" lIns="0" tIns="0" rIns="0" bIns="0" rtlCol="0">
            <a:spAutoFit/>
          </a:bodyPr>
          <a:lstStyle/>
          <a:p>
            <a:pPr>
              <a:lnSpc>
                <a:spcPct val="100000"/>
              </a:lnSpc>
            </a:pPr>
            <a:r>
              <a:rPr sz="2900" spc="100" dirty="0">
                <a:solidFill>
                  <a:srgbClr val="0089AC"/>
                </a:solidFill>
              </a:rPr>
              <a:t>Glutathion</a:t>
            </a:r>
            <a:r>
              <a:rPr sz="2900" dirty="0">
                <a:solidFill>
                  <a:srgbClr val="0089AC"/>
                </a:solidFill>
              </a:rPr>
              <a:t>e</a:t>
            </a:r>
            <a:r>
              <a:rPr sz="2900" spc="204" dirty="0">
                <a:solidFill>
                  <a:srgbClr val="0089AC"/>
                </a:solidFill>
              </a:rPr>
              <a:t> </a:t>
            </a:r>
            <a:r>
              <a:rPr sz="2900" spc="100" dirty="0">
                <a:solidFill>
                  <a:srgbClr val="0089AC"/>
                </a:solidFill>
              </a:rPr>
              <a:t>Benefits</a:t>
            </a:r>
            <a:endParaRPr sz="2900" dirty="0"/>
          </a:p>
        </p:txBody>
      </p:sp>
      <p:sp>
        <p:nvSpPr>
          <p:cNvPr id="25" name="object 25"/>
          <p:cNvSpPr txBox="1"/>
          <p:nvPr/>
        </p:nvSpPr>
        <p:spPr>
          <a:xfrm>
            <a:off x="435361" y="762874"/>
            <a:ext cx="3921414" cy="4952126"/>
          </a:xfrm>
          <a:prstGeom prst="rect">
            <a:avLst/>
          </a:prstGeom>
        </p:spPr>
        <p:txBody>
          <a:bodyPr vert="horz" wrap="square" lIns="0" tIns="0" rIns="0" bIns="0" rtlCol="0">
            <a:spAutoFit/>
          </a:bodyPr>
          <a:lstStyle/>
          <a:p>
            <a:pPr marL="160642" indent="-150067" defTabSz="760920" fontAlgn="auto">
              <a:spcBef>
                <a:spcPts val="0"/>
              </a:spcBef>
              <a:spcAft>
                <a:spcPts val="0"/>
              </a:spcAft>
              <a:buClr>
                <a:srgbClr val="0089AC"/>
              </a:buClr>
              <a:buSzPct val="88888"/>
              <a:buFont typeface="HelveticaNeueLTStd-Bd"/>
              <a:buChar char="•"/>
              <a:tabLst>
                <a:tab pos="161170" algn="l"/>
              </a:tabLst>
            </a:pPr>
            <a:r>
              <a:rPr sz="1600" spc="50" dirty="0">
                <a:solidFill>
                  <a:srgbClr val="4C4D4F"/>
                </a:solidFill>
                <a:latin typeface="HelveticaNeueLTStd-Th"/>
                <a:cs typeface="HelveticaNeueLTStd-Th"/>
              </a:rPr>
              <a:t>Maintain</a:t>
            </a:r>
            <a:r>
              <a:rPr sz="1600" dirty="0">
                <a:solidFill>
                  <a:srgbClr val="4C4D4F"/>
                </a:solidFill>
                <a:latin typeface="HelveticaNeueLTStd-Th"/>
                <a:cs typeface="HelveticaNeueLTStd-Th"/>
              </a:rPr>
              <a:t>s</a:t>
            </a:r>
            <a:r>
              <a:rPr sz="1600" spc="104" dirty="0">
                <a:solidFill>
                  <a:srgbClr val="4C4D4F"/>
                </a:solidFill>
                <a:latin typeface="HelveticaNeueLTStd-Th"/>
                <a:cs typeface="HelveticaNeueLTStd-Th"/>
              </a:rPr>
              <a:t> </a:t>
            </a:r>
            <a:r>
              <a:rPr sz="1600" b="1" spc="50" dirty="0">
                <a:solidFill>
                  <a:srgbClr val="0089AC"/>
                </a:solidFill>
                <a:latin typeface="HelveticaNeueLTStd-Bd"/>
                <a:cs typeface="HelveticaNeueLTStd-Bd"/>
              </a:rPr>
              <a:t>energ</a:t>
            </a:r>
            <a:r>
              <a:rPr sz="1600" b="1" dirty="0">
                <a:solidFill>
                  <a:srgbClr val="0089AC"/>
                </a:solidFill>
                <a:latin typeface="HelveticaNeueLTStd-Bd"/>
                <a:cs typeface="HelveticaNeueLTStd-Bd"/>
              </a:rPr>
              <a:t>y</a:t>
            </a:r>
            <a:r>
              <a:rPr sz="1600" b="1" spc="104" dirty="0">
                <a:solidFill>
                  <a:srgbClr val="0089AC"/>
                </a:solidFill>
                <a:latin typeface="HelveticaNeueLTStd-Bd"/>
                <a:cs typeface="HelveticaNeueLTStd-Bd"/>
              </a:rPr>
              <a:t> </a:t>
            </a:r>
            <a:r>
              <a:rPr sz="1600" spc="50" dirty="0">
                <a:solidFill>
                  <a:srgbClr val="4C4D4F"/>
                </a:solidFill>
                <a:latin typeface="HelveticaNeueLTStd-Th"/>
                <a:cs typeface="HelveticaNeueLTStd-Th"/>
              </a:rPr>
              <a:t>production</a:t>
            </a:r>
            <a:endParaRPr sz="1600" dirty="0">
              <a:solidFill>
                <a:prstClr val="black"/>
              </a:solidFill>
              <a:latin typeface="HelveticaNeueLTStd-Th"/>
              <a:cs typeface="HelveticaNeueLTStd-Th"/>
            </a:endParaRPr>
          </a:p>
          <a:p>
            <a:pPr defTabSz="760920" fontAlgn="auto">
              <a:spcBef>
                <a:spcPts val="27"/>
              </a:spcBef>
              <a:spcAft>
                <a:spcPts val="0"/>
              </a:spcAft>
              <a:buClr>
                <a:srgbClr val="0089AC"/>
              </a:buClr>
              <a:buFont typeface="HelveticaNeueLTStd-Bd"/>
              <a:buChar char="•"/>
            </a:pPr>
            <a:endParaRPr sz="1600" dirty="0">
              <a:solidFill>
                <a:prstClr val="black"/>
              </a:solidFill>
              <a:latin typeface="Times New Roman"/>
              <a:cs typeface="Times New Roman"/>
            </a:endParaRPr>
          </a:p>
          <a:p>
            <a:pPr marL="160642" indent="-150067" defTabSz="760920" fontAlgn="auto">
              <a:spcBef>
                <a:spcPts val="0"/>
              </a:spcBef>
              <a:spcAft>
                <a:spcPts val="0"/>
              </a:spcAft>
              <a:buClr>
                <a:srgbClr val="0089AC"/>
              </a:buClr>
              <a:buSzPct val="88888"/>
              <a:buFont typeface="HelveticaNeueLTStd-Bd"/>
              <a:buChar char="•"/>
              <a:tabLst>
                <a:tab pos="161170" algn="l"/>
              </a:tabLst>
            </a:pPr>
            <a:r>
              <a:rPr sz="1600" spc="50" dirty="0">
                <a:solidFill>
                  <a:srgbClr val="4C4D4F"/>
                </a:solidFill>
                <a:latin typeface="HelveticaNeueLTStd-Th"/>
                <a:cs typeface="HelveticaNeueLTStd-Th"/>
              </a:rPr>
              <a:t>Strengthen</a:t>
            </a:r>
            <a:r>
              <a:rPr sz="1600" dirty="0">
                <a:solidFill>
                  <a:srgbClr val="4C4D4F"/>
                </a:solidFill>
                <a:latin typeface="HelveticaNeueLTStd-Th"/>
                <a:cs typeface="HelveticaNeueLTStd-Th"/>
              </a:rPr>
              <a:t>s</a:t>
            </a:r>
            <a:r>
              <a:rPr sz="1600" spc="104" dirty="0">
                <a:solidFill>
                  <a:srgbClr val="4C4D4F"/>
                </a:solidFill>
                <a:latin typeface="HelveticaNeueLTStd-Th"/>
                <a:cs typeface="HelveticaNeueLTStd-Th"/>
              </a:rPr>
              <a:t> </a:t>
            </a:r>
            <a:r>
              <a:rPr sz="1600" b="1" spc="50" dirty="0">
                <a:solidFill>
                  <a:srgbClr val="0089AC"/>
                </a:solidFill>
                <a:latin typeface="HelveticaNeueLTStd-Bd"/>
                <a:cs typeface="HelveticaNeueLTStd-Bd"/>
              </a:rPr>
              <a:t>immun</a:t>
            </a:r>
            <a:r>
              <a:rPr sz="1600" b="1" dirty="0">
                <a:solidFill>
                  <a:srgbClr val="0089AC"/>
                </a:solidFill>
                <a:latin typeface="HelveticaNeueLTStd-Bd"/>
                <a:cs typeface="HelveticaNeueLTStd-Bd"/>
              </a:rPr>
              <a:t>e</a:t>
            </a:r>
            <a:r>
              <a:rPr sz="1600" b="1" spc="104" dirty="0">
                <a:solidFill>
                  <a:srgbClr val="0089AC"/>
                </a:solidFill>
                <a:latin typeface="HelveticaNeueLTStd-Bd"/>
                <a:cs typeface="HelveticaNeueLTStd-Bd"/>
              </a:rPr>
              <a:t> </a:t>
            </a:r>
            <a:r>
              <a:rPr sz="1600" b="1" spc="50" dirty="0">
                <a:solidFill>
                  <a:srgbClr val="0089AC"/>
                </a:solidFill>
                <a:latin typeface="HelveticaNeueLTStd-Bd"/>
                <a:cs typeface="HelveticaNeueLTStd-Bd"/>
              </a:rPr>
              <a:t>system</a:t>
            </a:r>
            <a:endParaRPr sz="1600" dirty="0">
              <a:solidFill>
                <a:prstClr val="black"/>
              </a:solidFill>
              <a:latin typeface="HelveticaNeueLTStd-Bd"/>
              <a:cs typeface="HelveticaNeueLTStd-Bd"/>
            </a:endParaRPr>
          </a:p>
          <a:p>
            <a:pPr defTabSz="760920" fontAlgn="auto">
              <a:spcBef>
                <a:spcPts val="27"/>
              </a:spcBef>
              <a:spcAft>
                <a:spcPts val="0"/>
              </a:spcAft>
              <a:buClr>
                <a:srgbClr val="0089AC"/>
              </a:buClr>
              <a:buFont typeface="HelveticaNeueLTStd-Bd"/>
              <a:buChar char="•"/>
            </a:pPr>
            <a:endParaRPr sz="1600" dirty="0">
              <a:solidFill>
                <a:prstClr val="black"/>
              </a:solidFill>
              <a:latin typeface="Times New Roman"/>
              <a:cs typeface="Times New Roman"/>
            </a:endParaRPr>
          </a:p>
          <a:p>
            <a:pPr marL="160642" indent="-150067" defTabSz="760920" fontAlgn="auto">
              <a:spcBef>
                <a:spcPts val="0"/>
              </a:spcBef>
              <a:spcAft>
                <a:spcPts val="0"/>
              </a:spcAft>
              <a:buClr>
                <a:srgbClr val="0089AC"/>
              </a:buClr>
              <a:buSzPct val="88888"/>
              <a:buFont typeface="HelveticaNeueLTStd-Bd"/>
              <a:buChar char="•"/>
              <a:tabLst>
                <a:tab pos="161170" algn="l"/>
              </a:tabLst>
            </a:pPr>
            <a:r>
              <a:rPr sz="1600" spc="50" dirty="0">
                <a:solidFill>
                  <a:srgbClr val="4C4D4F"/>
                </a:solidFill>
                <a:latin typeface="HelveticaNeueLTStd-Th"/>
                <a:cs typeface="HelveticaNeueLTStd-Th"/>
              </a:rPr>
              <a:t>Detoxifie</a:t>
            </a:r>
            <a:r>
              <a:rPr sz="1600" dirty="0">
                <a:solidFill>
                  <a:srgbClr val="4C4D4F"/>
                </a:solidFill>
                <a:latin typeface="HelveticaNeueLTStd-Th"/>
                <a:cs typeface="HelveticaNeueLTStd-Th"/>
              </a:rPr>
              <a:t>s</a:t>
            </a:r>
            <a:r>
              <a:rPr sz="1600" spc="104" dirty="0">
                <a:solidFill>
                  <a:srgbClr val="4C4D4F"/>
                </a:solidFill>
                <a:latin typeface="HelveticaNeueLTStd-Th"/>
                <a:cs typeface="HelveticaNeueLTStd-Th"/>
              </a:rPr>
              <a:t> </a:t>
            </a:r>
            <a:r>
              <a:rPr sz="1600" spc="50" dirty="0">
                <a:solidFill>
                  <a:srgbClr val="4C4D4F"/>
                </a:solidFill>
                <a:latin typeface="HelveticaNeueLTStd-Th"/>
                <a:cs typeface="HelveticaNeueLTStd-Th"/>
              </a:rPr>
              <a:t>toxin</a:t>
            </a:r>
            <a:r>
              <a:rPr sz="1600" dirty="0">
                <a:solidFill>
                  <a:srgbClr val="4C4D4F"/>
                </a:solidFill>
                <a:latin typeface="HelveticaNeueLTStd-Th"/>
                <a:cs typeface="HelveticaNeueLTStd-Th"/>
              </a:rPr>
              <a:t>s</a:t>
            </a:r>
            <a:r>
              <a:rPr sz="1600" spc="104" dirty="0">
                <a:solidFill>
                  <a:srgbClr val="4C4D4F"/>
                </a:solidFill>
                <a:latin typeface="HelveticaNeueLTStd-Th"/>
                <a:cs typeface="HelveticaNeueLTStd-Th"/>
              </a:rPr>
              <a:t> </a:t>
            </a:r>
            <a:r>
              <a:rPr sz="1600" spc="50" dirty="0">
                <a:solidFill>
                  <a:srgbClr val="4C4D4F"/>
                </a:solidFill>
                <a:latin typeface="HelveticaNeueLTStd-Th"/>
                <a:cs typeface="HelveticaNeueLTStd-Th"/>
              </a:rPr>
              <a:t>i</a:t>
            </a:r>
            <a:r>
              <a:rPr sz="1600" dirty="0">
                <a:solidFill>
                  <a:srgbClr val="4C4D4F"/>
                </a:solidFill>
                <a:latin typeface="HelveticaNeueLTStd-Th"/>
                <a:cs typeface="HelveticaNeueLTStd-Th"/>
              </a:rPr>
              <a:t>n</a:t>
            </a:r>
            <a:r>
              <a:rPr sz="1600" spc="104" dirty="0">
                <a:solidFill>
                  <a:srgbClr val="4C4D4F"/>
                </a:solidFill>
                <a:latin typeface="HelveticaNeueLTStd-Th"/>
                <a:cs typeface="HelveticaNeueLTStd-Th"/>
              </a:rPr>
              <a:t> </a:t>
            </a:r>
            <a:r>
              <a:rPr sz="1600" b="1" spc="50" dirty="0">
                <a:solidFill>
                  <a:srgbClr val="0089AC"/>
                </a:solidFill>
                <a:latin typeface="HelveticaNeueLTStd-Bd"/>
                <a:cs typeface="HelveticaNeueLTStd-Bd"/>
              </a:rPr>
              <a:t>live</a:t>
            </a:r>
            <a:r>
              <a:rPr sz="1600" b="1" dirty="0">
                <a:solidFill>
                  <a:srgbClr val="0089AC"/>
                </a:solidFill>
                <a:latin typeface="HelveticaNeueLTStd-Bd"/>
                <a:cs typeface="HelveticaNeueLTStd-Bd"/>
              </a:rPr>
              <a:t>r</a:t>
            </a:r>
            <a:r>
              <a:rPr sz="1600" b="1" spc="104" dirty="0">
                <a:solidFill>
                  <a:srgbClr val="0089AC"/>
                </a:solidFill>
                <a:latin typeface="HelveticaNeueLTStd-Bd"/>
                <a:cs typeface="HelveticaNeueLTStd-Bd"/>
              </a:rPr>
              <a:t> </a:t>
            </a:r>
            <a:r>
              <a:rPr sz="1600" dirty="0">
                <a:solidFill>
                  <a:srgbClr val="4C4D4F"/>
                </a:solidFill>
                <a:latin typeface="HelveticaNeueLTStd-Th"/>
                <a:cs typeface="HelveticaNeueLTStd-Th"/>
              </a:rPr>
              <a:t>&amp;</a:t>
            </a:r>
            <a:r>
              <a:rPr sz="1600" spc="104" dirty="0">
                <a:solidFill>
                  <a:srgbClr val="4C4D4F"/>
                </a:solidFill>
                <a:latin typeface="HelveticaNeueLTStd-Th"/>
                <a:cs typeface="HelveticaNeueLTStd-Th"/>
              </a:rPr>
              <a:t> </a:t>
            </a:r>
            <a:r>
              <a:rPr sz="1600" b="1" spc="50" dirty="0">
                <a:solidFill>
                  <a:srgbClr val="0089AC"/>
                </a:solidFill>
                <a:latin typeface="HelveticaNeueLTStd-Bd"/>
                <a:cs typeface="HelveticaNeueLTStd-Bd"/>
              </a:rPr>
              <a:t>cells</a:t>
            </a:r>
            <a:endParaRPr sz="1600" dirty="0">
              <a:solidFill>
                <a:prstClr val="black"/>
              </a:solidFill>
              <a:latin typeface="HelveticaNeueLTStd-Bd"/>
              <a:cs typeface="HelveticaNeueLTStd-Bd"/>
            </a:endParaRPr>
          </a:p>
          <a:p>
            <a:pPr defTabSz="760920" fontAlgn="auto">
              <a:spcBef>
                <a:spcPts val="27"/>
              </a:spcBef>
              <a:spcAft>
                <a:spcPts val="0"/>
              </a:spcAft>
              <a:buClr>
                <a:srgbClr val="0089AC"/>
              </a:buClr>
              <a:buFont typeface="HelveticaNeueLTStd-Bd"/>
              <a:buChar char="•"/>
            </a:pPr>
            <a:endParaRPr sz="1600" dirty="0">
              <a:solidFill>
                <a:prstClr val="black"/>
              </a:solidFill>
              <a:latin typeface="Times New Roman"/>
              <a:cs typeface="Times New Roman"/>
            </a:endParaRPr>
          </a:p>
          <a:p>
            <a:pPr marL="160642" indent="-150067" defTabSz="760920" fontAlgn="auto">
              <a:spcBef>
                <a:spcPts val="0"/>
              </a:spcBef>
              <a:spcAft>
                <a:spcPts val="0"/>
              </a:spcAft>
              <a:buClr>
                <a:srgbClr val="0089AC"/>
              </a:buClr>
              <a:buSzPct val="88888"/>
              <a:buFont typeface="HelveticaNeueLTStd-Bd"/>
              <a:buChar char="•"/>
              <a:tabLst>
                <a:tab pos="161170" algn="l"/>
              </a:tabLst>
            </a:pPr>
            <a:r>
              <a:rPr sz="1600" spc="50" dirty="0">
                <a:solidFill>
                  <a:srgbClr val="4C4D4F"/>
                </a:solidFill>
                <a:latin typeface="HelveticaNeueLTStd-Th"/>
                <a:cs typeface="HelveticaNeueLTStd-Th"/>
              </a:rPr>
              <a:t>Improve</a:t>
            </a:r>
            <a:r>
              <a:rPr sz="1600" dirty="0">
                <a:solidFill>
                  <a:srgbClr val="4C4D4F"/>
                </a:solidFill>
                <a:latin typeface="HelveticaNeueLTStd-Th"/>
                <a:cs typeface="HelveticaNeueLTStd-Th"/>
              </a:rPr>
              <a:t>s</a:t>
            </a:r>
            <a:r>
              <a:rPr sz="1600" spc="104" dirty="0">
                <a:solidFill>
                  <a:srgbClr val="4C4D4F"/>
                </a:solidFill>
                <a:latin typeface="HelveticaNeueLTStd-Th"/>
                <a:cs typeface="HelveticaNeueLTStd-Th"/>
              </a:rPr>
              <a:t> </a:t>
            </a:r>
            <a:r>
              <a:rPr sz="1600" b="1" spc="50" dirty="0">
                <a:solidFill>
                  <a:srgbClr val="0089AC"/>
                </a:solidFill>
                <a:latin typeface="HelveticaNeueLTStd-Bd"/>
                <a:cs typeface="HelveticaNeueLTStd-Bd"/>
              </a:rPr>
              <a:t>menta</a:t>
            </a:r>
            <a:r>
              <a:rPr sz="1600" b="1" dirty="0">
                <a:solidFill>
                  <a:srgbClr val="0089AC"/>
                </a:solidFill>
                <a:latin typeface="HelveticaNeueLTStd-Bd"/>
                <a:cs typeface="HelveticaNeueLTStd-Bd"/>
              </a:rPr>
              <a:t>l</a:t>
            </a:r>
            <a:r>
              <a:rPr sz="1600" b="1" spc="104" dirty="0">
                <a:solidFill>
                  <a:srgbClr val="0089AC"/>
                </a:solidFill>
                <a:latin typeface="HelveticaNeueLTStd-Bd"/>
                <a:cs typeface="HelveticaNeueLTStd-Bd"/>
              </a:rPr>
              <a:t> </a:t>
            </a:r>
            <a:r>
              <a:rPr sz="1600" b="1" spc="50" dirty="0">
                <a:solidFill>
                  <a:srgbClr val="0089AC"/>
                </a:solidFill>
                <a:latin typeface="HelveticaNeueLTStd-Bd"/>
                <a:cs typeface="HelveticaNeueLTStd-Bd"/>
              </a:rPr>
              <a:t>focu</a:t>
            </a:r>
            <a:r>
              <a:rPr sz="1600" b="1" dirty="0">
                <a:solidFill>
                  <a:srgbClr val="0089AC"/>
                </a:solidFill>
                <a:latin typeface="HelveticaNeueLTStd-Bd"/>
                <a:cs typeface="HelveticaNeueLTStd-Bd"/>
              </a:rPr>
              <a:t>s</a:t>
            </a:r>
            <a:r>
              <a:rPr sz="1600" b="1" spc="104" dirty="0">
                <a:solidFill>
                  <a:srgbClr val="0089AC"/>
                </a:solidFill>
                <a:latin typeface="HelveticaNeueLTStd-Bd"/>
                <a:cs typeface="HelveticaNeueLTStd-Bd"/>
              </a:rPr>
              <a:t> </a:t>
            </a:r>
            <a:r>
              <a:rPr sz="1600" dirty="0">
                <a:solidFill>
                  <a:srgbClr val="4C4D4F"/>
                </a:solidFill>
                <a:latin typeface="HelveticaNeueLTStd-Th"/>
                <a:cs typeface="HelveticaNeueLTStd-Th"/>
              </a:rPr>
              <a:t>&amp;</a:t>
            </a:r>
            <a:r>
              <a:rPr sz="1600" spc="104" dirty="0">
                <a:solidFill>
                  <a:srgbClr val="4C4D4F"/>
                </a:solidFill>
                <a:latin typeface="HelveticaNeueLTStd-Th"/>
                <a:cs typeface="HelveticaNeueLTStd-Th"/>
              </a:rPr>
              <a:t> </a:t>
            </a:r>
            <a:r>
              <a:rPr sz="1600" b="1" spc="50" dirty="0">
                <a:solidFill>
                  <a:srgbClr val="0089AC"/>
                </a:solidFill>
                <a:latin typeface="HelveticaNeueLTStd-Bd"/>
                <a:cs typeface="HelveticaNeueLTStd-Bd"/>
              </a:rPr>
              <a:t>clarity</a:t>
            </a:r>
            <a:endParaRPr sz="1600" dirty="0">
              <a:solidFill>
                <a:prstClr val="black"/>
              </a:solidFill>
              <a:latin typeface="HelveticaNeueLTStd-Bd"/>
              <a:cs typeface="HelveticaNeueLTStd-Bd"/>
            </a:endParaRPr>
          </a:p>
          <a:p>
            <a:pPr defTabSz="760920" fontAlgn="auto">
              <a:spcBef>
                <a:spcPts val="27"/>
              </a:spcBef>
              <a:spcAft>
                <a:spcPts val="0"/>
              </a:spcAft>
              <a:buClr>
                <a:srgbClr val="0089AC"/>
              </a:buClr>
              <a:buFont typeface="HelveticaNeueLTStd-Bd"/>
              <a:buChar char="•"/>
            </a:pPr>
            <a:endParaRPr sz="1600" dirty="0">
              <a:solidFill>
                <a:prstClr val="black"/>
              </a:solidFill>
              <a:latin typeface="Times New Roman"/>
              <a:cs typeface="Times New Roman"/>
            </a:endParaRPr>
          </a:p>
          <a:p>
            <a:pPr marL="160642" indent="-150067" defTabSz="760920" fontAlgn="auto">
              <a:spcBef>
                <a:spcPts val="0"/>
              </a:spcBef>
              <a:spcAft>
                <a:spcPts val="0"/>
              </a:spcAft>
              <a:buClr>
                <a:srgbClr val="0089AC"/>
              </a:buClr>
              <a:buSzPct val="88888"/>
              <a:buFont typeface="HelveticaNeueLTStd-Bd"/>
              <a:buChar char="•"/>
              <a:tabLst>
                <a:tab pos="161170" algn="l"/>
              </a:tabLst>
            </a:pPr>
            <a:r>
              <a:rPr sz="1600" spc="50" dirty="0">
                <a:solidFill>
                  <a:srgbClr val="4C4D4F"/>
                </a:solidFill>
                <a:latin typeface="HelveticaNeueLTStd-Th"/>
                <a:cs typeface="HelveticaNeueLTStd-Th"/>
              </a:rPr>
              <a:t>Improve</a:t>
            </a:r>
            <a:r>
              <a:rPr sz="1600" dirty="0">
                <a:solidFill>
                  <a:srgbClr val="4C4D4F"/>
                </a:solidFill>
                <a:latin typeface="HelveticaNeueLTStd-Th"/>
                <a:cs typeface="HelveticaNeueLTStd-Th"/>
              </a:rPr>
              <a:t>s</a:t>
            </a:r>
            <a:r>
              <a:rPr sz="1600" spc="104" dirty="0">
                <a:solidFill>
                  <a:srgbClr val="4C4D4F"/>
                </a:solidFill>
                <a:latin typeface="HelveticaNeueLTStd-Th"/>
                <a:cs typeface="HelveticaNeueLTStd-Th"/>
              </a:rPr>
              <a:t> </a:t>
            </a:r>
            <a:r>
              <a:rPr sz="1600" b="1" spc="50" dirty="0">
                <a:solidFill>
                  <a:srgbClr val="0089AC"/>
                </a:solidFill>
                <a:latin typeface="HelveticaNeueLTStd-Bd"/>
                <a:cs typeface="HelveticaNeueLTStd-Bd"/>
              </a:rPr>
              <a:t>qualit</a:t>
            </a:r>
            <a:r>
              <a:rPr sz="1600" b="1" dirty="0">
                <a:solidFill>
                  <a:srgbClr val="0089AC"/>
                </a:solidFill>
                <a:latin typeface="HelveticaNeueLTStd-Bd"/>
                <a:cs typeface="HelveticaNeueLTStd-Bd"/>
              </a:rPr>
              <a:t>y</a:t>
            </a:r>
            <a:r>
              <a:rPr sz="1600" b="1" spc="104" dirty="0">
                <a:solidFill>
                  <a:srgbClr val="0089AC"/>
                </a:solidFill>
                <a:latin typeface="HelveticaNeueLTStd-Bd"/>
                <a:cs typeface="HelveticaNeueLTStd-Bd"/>
              </a:rPr>
              <a:t> </a:t>
            </a:r>
            <a:r>
              <a:rPr sz="1600" spc="50" dirty="0">
                <a:solidFill>
                  <a:srgbClr val="4C4D4F"/>
                </a:solidFill>
                <a:latin typeface="HelveticaNeueLTStd-Th"/>
                <a:cs typeface="HelveticaNeueLTStd-Th"/>
              </a:rPr>
              <a:t>o</a:t>
            </a:r>
            <a:r>
              <a:rPr sz="1600" dirty="0">
                <a:solidFill>
                  <a:srgbClr val="4C4D4F"/>
                </a:solidFill>
                <a:latin typeface="HelveticaNeueLTStd-Th"/>
                <a:cs typeface="HelveticaNeueLTStd-Th"/>
              </a:rPr>
              <a:t>f</a:t>
            </a:r>
            <a:r>
              <a:rPr sz="1600" spc="104" dirty="0">
                <a:solidFill>
                  <a:srgbClr val="4C4D4F"/>
                </a:solidFill>
                <a:latin typeface="HelveticaNeueLTStd-Th"/>
                <a:cs typeface="HelveticaNeueLTStd-Th"/>
              </a:rPr>
              <a:t> </a:t>
            </a:r>
            <a:r>
              <a:rPr sz="1600" b="1" spc="50" dirty="0">
                <a:solidFill>
                  <a:srgbClr val="0089AC"/>
                </a:solidFill>
                <a:latin typeface="HelveticaNeueLTStd-Bd"/>
                <a:cs typeface="HelveticaNeueLTStd-Bd"/>
              </a:rPr>
              <a:t>sleep</a:t>
            </a:r>
            <a:endParaRPr sz="1600" dirty="0">
              <a:solidFill>
                <a:prstClr val="black"/>
              </a:solidFill>
              <a:latin typeface="HelveticaNeueLTStd-Bd"/>
              <a:cs typeface="HelveticaNeueLTStd-Bd"/>
            </a:endParaRPr>
          </a:p>
          <a:p>
            <a:pPr defTabSz="760920" fontAlgn="auto">
              <a:spcBef>
                <a:spcPts val="27"/>
              </a:spcBef>
              <a:spcAft>
                <a:spcPts val="0"/>
              </a:spcAft>
              <a:buClr>
                <a:srgbClr val="0089AC"/>
              </a:buClr>
              <a:buFont typeface="HelveticaNeueLTStd-Bd"/>
              <a:buChar char="•"/>
            </a:pPr>
            <a:endParaRPr sz="1600" dirty="0">
              <a:solidFill>
                <a:prstClr val="black"/>
              </a:solidFill>
              <a:latin typeface="Times New Roman"/>
              <a:cs typeface="Times New Roman"/>
            </a:endParaRPr>
          </a:p>
          <a:p>
            <a:pPr marL="160642" indent="-150067" defTabSz="760920" fontAlgn="auto">
              <a:spcBef>
                <a:spcPts val="0"/>
              </a:spcBef>
              <a:spcAft>
                <a:spcPts val="0"/>
              </a:spcAft>
              <a:buClr>
                <a:srgbClr val="0089AC"/>
              </a:buClr>
              <a:buSzPct val="88888"/>
              <a:buFont typeface="HelveticaNeueLTStd-Bd"/>
              <a:buChar char="•"/>
              <a:tabLst>
                <a:tab pos="161170" algn="l"/>
              </a:tabLst>
            </a:pPr>
            <a:r>
              <a:rPr sz="1600" spc="50" dirty="0">
                <a:solidFill>
                  <a:srgbClr val="4C4D4F"/>
                </a:solidFill>
                <a:latin typeface="HelveticaNeueLTStd-Th"/>
                <a:cs typeface="HelveticaNeueLTStd-Th"/>
              </a:rPr>
              <a:t>Reduce</a:t>
            </a:r>
            <a:r>
              <a:rPr sz="1600" dirty="0">
                <a:solidFill>
                  <a:srgbClr val="4C4D4F"/>
                </a:solidFill>
                <a:latin typeface="HelveticaNeueLTStd-Th"/>
                <a:cs typeface="HelveticaNeueLTStd-Th"/>
              </a:rPr>
              <a:t>s</a:t>
            </a:r>
            <a:r>
              <a:rPr sz="1600" spc="104" dirty="0">
                <a:solidFill>
                  <a:srgbClr val="4C4D4F"/>
                </a:solidFill>
                <a:latin typeface="HelveticaNeueLTStd-Th"/>
                <a:cs typeface="HelveticaNeueLTStd-Th"/>
              </a:rPr>
              <a:t> </a:t>
            </a:r>
            <a:r>
              <a:rPr sz="1600" spc="50" dirty="0">
                <a:solidFill>
                  <a:srgbClr val="4C4D4F"/>
                </a:solidFill>
                <a:latin typeface="HelveticaNeueLTStd-Th"/>
                <a:cs typeface="HelveticaNeueLTStd-Th"/>
              </a:rPr>
              <a:t>th</a:t>
            </a:r>
            <a:r>
              <a:rPr sz="1600" dirty="0">
                <a:solidFill>
                  <a:srgbClr val="4C4D4F"/>
                </a:solidFill>
                <a:latin typeface="HelveticaNeueLTStd-Th"/>
                <a:cs typeface="HelveticaNeueLTStd-Th"/>
              </a:rPr>
              <a:t>e</a:t>
            </a:r>
            <a:r>
              <a:rPr sz="1600" spc="104" dirty="0">
                <a:solidFill>
                  <a:srgbClr val="4C4D4F"/>
                </a:solidFill>
                <a:latin typeface="HelveticaNeueLTStd-Th"/>
                <a:cs typeface="HelveticaNeueLTStd-Th"/>
              </a:rPr>
              <a:t> </a:t>
            </a:r>
            <a:r>
              <a:rPr sz="1600" b="1" spc="50" dirty="0">
                <a:solidFill>
                  <a:srgbClr val="0089AC"/>
                </a:solidFill>
                <a:latin typeface="HelveticaNeueLTStd-Bd"/>
                <a:cs typeface="HelveticaNeueLTStd-Bd"/>
              </a:rPr>
              <a:t>e</a:t>
            </a:r>
            <a:r>
              <a:rPr sz="1600" b="1" spc="25" dirty="0">
                <a:solidFill>
                  <a:srgbClr val="0089AC"/>
                </a:solidFill>
                <a:latin typeface="HelveticaNeueLTStd-Bd"/>
                <a:cs typeface="HelveticaNeueLTStd-Bd"/>
              </a:rPr>
              <a:t>f</a:t>
            </a:r>
            <a:r>
              <a:rPr sz="1600" b="1" spc="50" dirty="0">
                <a:solidFill>
                  <a:srgbClr val="0089AC"/>
                </a:solidFill>
                <a:latin typeface="HelveticaNeueLTStd-Bd"/>
                <a:cs typeface="HelveticaNeueLTStd-Bd"/>
              </a:rPr>
              <a:t>fect</a:t>
            </a:r>
            <a:r>
              <a:rPr sz="1600" b="1" dirty="0">
                <a:solidFill>
                  <a:srgbClr val="0089AC"/>
                </a:solidFill>
                <a:latin typeface="HelveticaNeueLTStd-Bd"/>
                <a:cs typeface="HelveticaNeueLTStd-Bd"/>
              </a:rPr>
              <a:t>s</a:t>
            </a:r>
            <a:r>
              <a:rPr sz="1600" b="1" spc="104" dirty="0">
                <a:solidFill>
                  <a:srgbClr val="0089AC"/>
                </a:solidFill>
                <a:latin typeface="HelveticaNeueLTStd-Bd"/>
                <a:cs typeface="HelveticaNeueLTStd-Bd"/>
              </a:rPr>
              <a:t> </a:t>
            </a:r>
            <a:r>
              <a:rPr sz="1600" b="1" spc="50" dirty="0">
                <a:solidFill>
                  <a:srgbClr val="0089AC"/>
                </a:solidFill>
                <a:latin typeface="HelveticaNeueLTStd-Bd"/>
                <a:cs typeface="HelveticaNeueLTStd-Bd"/>
              </a:rPr>
              <a:t>o</a:t>
            </a:r>
            <a:r>
              <a:rPr sz="1600" b="1" dirty="0">
                <a:solidFill>
                  <a:srgbClr val="0089AC"/>
                </a:solidFill>
                <a:latin typeface="HelveticaNeueLTStd-Bd"/>
                <a:cs typeface="HelveticaNeueLTStd-Bd"/>
              </a:rPr>
              <a:t>f</a:t>
            </a:r>
            <a:r>
              <a:rPr sz="1600" b="1" spc="104" dirty="0">
                <a:solidFill>
                  <a:srgbClr val="0089AC"/>
                </a:solidFill>
                <a:latin typeface="HelveticaNeueLTStd-Bd"/>
                <a:cs typeface="HelveticaNeueLTStd-Bd"/>
              </a:rPr>
              <a:t> </a:t>
            </a:r>
            <a:r>
              <a:rPr sz="1600" b="1" spc="50" dirty="0">
                <a:solidFill>
                  <a:srgbClr val="0089AC"/>
                </a:solidFill>
                <a:latin typeface="HelveticaNeueLTStd-Bd"/>
                <a:cs typeface="HelveticaNeueLTStd-Bd"/>
              </a:rPr>
              <a:t>st</a:t>
            </a:r>
            <a:r>
              <a:rPr sz="1600" b="1" spc="25" dirty="0">
                <a:solidFill>
                  <a:srgbClr val="0089AC"/>
                </a:solidFill>
                <a:latin typeface="HelveticaNeueLTStd-Bd"/>
                <a:cs typeface="HelveticaNeueLTStd-Bd"/>
              </a:rPr>
              <a:t>r</a:t>
            </a:r>
            <a:r>
              <a:rPr sz="1600" b="1" spc="50" dirty="0">
                <a:solidFill>
                  <a:srgbClr val="0089AC"/>
                </a:solidFill>
                <a:latin typeface="HelveticaNeueLTStd-Bd"/>
                <a:cs typeface="HelveticaNeueLTStd-Bd"/>
              </a:rPr>
              <a:t>ess</a:t>
            </a:r>
            <a:endParaRPr sz="1600" dirty="0">
              <a:solidFill>
                <a:prstClr val="black"/>
              </a:solidFill>
              <a:latin typeface="HelveticaNeueLTStd-Bd"/>
              <a:cs typeface="HelveticaNeueLTStd-Bd"/>
            </a:endParaRPr>
          </a:p>
          <a:p>
            <a:pPr defTabSz="760920" fontAlgn="auto">
              <a:spcBef>
                <a:spcPts val="27"/>
              </a:spcBef>
              <a:spcAft>
                <a:spcPts val="0"/>
              </a:spcAft>
              <a:buClr>
                <a:srgbClr val="0089AC"/>
              </a:buClr>
              <a:buFont typeface="HelveticaNeueLTStd-Bd"/>
              <a:buChar char="•"/>
            </a:pPr>
            <a:endParaRPr sz="1600" dirty="0">
              <a:solidFill>
                <a:prstClr val="black"/>
              </a:solidFill>
              <a:latin typeface="Times New Roman"/>
              <a:cs typeface="Times New Roman"/>
            </a:endParaRPr>
          </a:p>
          <a:p>
            <a:pPr marL="160642" indent="-150067" defTabSz="760920" fontAlgn="auto">
              <a:spcBef>
                <a:spcPts val="0"/>
              </a:spcBef>
              <a:spcAft>
                <a:spcPts val="0"/>
              </a:spcAft>
              <a:buClr>
                <a:srgbClr val="0089AC"/>
              </a:buClr>
              <a:buSzPct val="88888"/>
              <a:buFont typeface="HelveticaNeueLTStd-Bd"/>
              <a:buChar char="•"/>
              <a:tabLst>
                <a:tab pos="161170" algn="l"/>
              </a:tabLst>
            </a:pPr>
            <a:r>
              <a:rPr sz="1600" spc="50" dirty="0">
                <a:solidFill>
                  <a:srgbClr val="4C4D4F"/>
                </a:solidFill>
                <a:latin typeface="HelveticaNeueLTStd-Th"/>
                <a:cs typeface="HelveticaNeueLTStd-Th"/>
              </a:rPr>
              <a:t>Improve</a:t>
            </a:r>
            <a:r>
              <a:rPr sz="1600" dirty="0">
                <a:solidFill>
                  <a:srgbClr val="4C4D4F"/>
                </a:solidFill>
                <a:latin typeface="HelveticaNeueLTStd-Th"/>
                <a:cs typeface="HelveticaNeueLTStd-Th"/>
              </a:rPr>
              <a:t>s</a:t>
            </a:r>
            <a:r>
              <a:rPr sz="1600" spc="104" dirty="0">
                <a:solidFill>
                  <a:srgbClr val="4C4D4F"/>
                </a:solidFill>
                <a:latin typeface="HelveticaNeueLTStd-Th"/>
                <a:cs typeface="HelveticaNeueLTStd-Th"/>
              </a:rPr>
              <a:t> </a:t>
            </a:r>
            <a:r>
              <a:rPr sz="1600" spc="50" dirty="0">
                <a:solidFill>
                  <a:srgbClr val="4C4D4F"/>
                </a:solidFill>
                <a:latin typeface="HelveticaNeueLTStd-Th"/>
                <a:cs typeface="HelveticaNeueLTStd-Th"/>
              </a:rPr>
              <a:t>th</a:t>
            </a:r>
            <a:r>
              <a:rPr sz="1600" dirty="0">
                <a:solidFill>
                  <a:srgbClr val="4C4D4F"/>
                </a:solidFill>
                <a:latin typeface="HelveticaNeueLTStd-Th"/>
                <a:cs typeface="HelveticaNeueLTStd-Th"/>
              </a:rPr>
              <a:t>e</a:t>
            </a:r>
            <a:r>
              <a:rPr sz="1600" spc="104" dirty="0">
                <a:solidFill>
                  <a:srgbClr val="4C4D4F"/>
                </a:solidFill>
                <a:latin typeface="HelveticaNeueLTStd-Th"/>
                <a:cs typeface="HelveticaNeueLTStd-Th"/>
              </a:rPr>
              <a:t> </a:t>
            </a:r>
            <a:r>
              <a:rPr sz="1600" b="1" spc="50" dirty="0">
                <a:solidFill>
                  <a:srgbClr val="0089AC"/>
                </a:solidFill>
                <a:latin typeface="HelveticaNeueLTStd-Bd"/>
                <a:cs typeface="HelveticaNeueLTStd-Bd"/>
              </a:rPr>
              <a:t>skin</a:t>
            </a:r>
            <a:endParaRPr sz="1600" dirty="0">
              <a:solidFill>
                <a:prstClr val="black"/>
              </a:solidFill>
              <a:latin typeface="HelveticaNeueLTStd-Bd"/>
              <a:cs typeface="HelveticaNeueLTStd-Bd"/>
            </a:endParaRPr>
          </a:p>
          <a:p>
            <a:pPr defTabSz="760920" fontAlgn="auto">
              <a:spcBef>
                <a:spcPts val="27"/>
              </a:spcBef>
              <a:spcAft>
                <a:spcPts val="0"/>
              </a:spcAft>
              <a:buClr>
                <a:srgbClr val="0089AC"/>
              </a:buClr>
              <a:buFont typeface="HelveticaNeueLTStd-Bd"/>
              <a:buChar char="•"/>
            </a:pPr>
            <a:endParaRPr sz="1600" dirty="0">
              <a:solidFill>
                <a:prstClr val="black"/>
              </a:solidFill>
              <a:latin typeface="Times New Roman"/>
              <a:cs typeface="Times New Roman"/>
            </a:endParaRPr>
          </a:p>
          <a:p>
            <a:pPr marL="160642" indent="-150067" defTabSz="760920" fontAlgn="auto">
              <a:spcBef>
                <a:spcPts val="0"/>
              </a:spcBef>
              <a:spcAft>
                <a:spcPts val="0"/>
              </a:spcAft>
              <a:buClr>
                <a:srgbClr val="0089AC"/>
              </a:buClr>
              <a:buSzPct val="88888"/>
              <a:buFont typeface="HelveticaNeueLTStd-Bd"/>
              <a:buChar char="•"/>
              <a:tabLst>
                <a:tab pos="161170" algn="l"/>
              </a:tabLst>
            </a:pPr>
            <a:r>
              <a:rPr sz="1600" spc="50" dirty="0">
                <a:solidFill>
                  <a:srgbClr val="4C4D4F"/>
                </a:solidFill>
                <a:latin typeface="HelveticaNeueLTStd-Th"/>
                <a:cs typeface="HelveticaNeueLTStd-Th"/>
              </a:rPr>
              <a:t>Enhance</a:t>
            </a:r>
            <a:r>
              <a:rPr sz="1600" dirty="0">
                <a:solidFill>
                  <a:srgbClr val="4C4D4F"/>
                </a:solidFill>
                <a:latin typeface="HelveticaNeueLTStd-Th"/>
                <a:cs typeface="HelveticaNeueLTStd-Th"/>
              </a:rPr>
              <a:t>s</a:t>
            </a:r>
            <a:r>
              <a:rPr sz="1600" spc="104" dirty="0">
                <a:solidFill>
                  <a:srgbClr val="4C4D4F"/>
                </a:solidFill>
                <a:latin typeface="HelveticaNeueLTStd-Th"/>
                <a:cs typeface="HelveticaNeueLTStd-Th"/>
              </a:rPr>
              <a:t> </a:t>
            </a:r>
            <a:r>
              <a:rPr sz="1600" spc="50" dirty="0">
                <a:solidFill>
                  <a:srgbClr val="4C4D4F"/>
                </a:solidFill>
                <a:latin typeface="HelveticaNeueLTStd-Th"/>
                <a:cs typeface="HelveticaNeueLTStd-Th"/>
              </a:rPr>
              <a:t>athleti</a:t>
            </a:r>
            <a:r>
              <a:rPr sz="1600" dirty="0">
                <a:solidFill>
                  <a:srgbClr val="4C4D4F"/>
                </a:solidFill>
                <a:latin typeface="HelveticaNeueLTStd-Th"/>
                <a:cs typeface="HelveticaNeueLTStd-Th"/>
              </a:rPr>
              <a:t>c</a:t>
            </a:r>
            <a:r>
              <a:rPr sz="1600" spc="104" dirty="0">
                <a:solidFill>
                  <a:srgbClr val="4C4D4F"/>
                </a:solidFill>
                <a:latin typeface="HelveticaNeueLTStd-Th"/>
                <a:cs typeface="HelveticaNeueLTStd-Th"/>
              </a:rPr>
              <a:t> </a:t>
            </a:r>
            <a:r>
              <a:rPr sz="1600" b="1" spc="50" dirty="0" smtClean="0">
                <a:solidFill>
                  <a:srgbClr val="0089AC"/>
                </a:solidFill>
                <a:latin typeface="HelveticaNeueLTStd-Bd"/>
                <a:cs typeface="HelveticaNeueLTStd-Bd"/>
              </a:rPr>
              <a:t>performance</a:t>
            </a:r>
            <a:endParaRPr lang="en-CA" sz="1600" b="1" spc="50" dirty="0" smtClean="0">
              <a:solidFill>
                <a:srgbClr val="0089AC"/>
              </a:solidFill>
              <a:latin typeface="HelveticaNeueLTStd-Bd"/>
              <a:cs typeface="HelveticaNeueLTStd-Bd"/>
            </a:endParaRPr>
          </a:p>
          <a:p>
            <a:pPr marL="160642" indent="-150067" defTabSz="760920" fontAlgn="auto">
              <a:spcBef>
                <a:spcPts val="0"/>
              </a:spcBef>
              <a:spcAft>
                <a:spcPts val="0"/>
              </a:spcAft>
              <a:buClr>
                <a:srgbClr val="0089AC"/>
              </a:buClr>
              <a:buSzPct val="88888"/>
              <a:buFont typeface="HelveticaNeueLTStd-Bd"/>
              <a:buChar char="•"/>
              <a:tabLst>
                <a:tab pos="161170" algn="l"/>
              </a:tabLst>
            </a:pPr>
            <a:endParaRPr lang="en-CA" sz="1600" b="1" spc="50" dirty="0">
              <a:solidFill>
                <a:srgbClr val="0089AC"/>
              </a:solidFill>
              <a:latin typeface="HelveticaNeueLTStd-Bd"/>
              <a:cs typeface="HelveticaNeueLTStd-Bd"/>
            </a:endParaRPr>
          </a:p>
          <a:p>
            <a:pPr marL="160642" indent="-150067" defTabSz="760920" fontAlgn="auto">
              <a:lnSpc>
                <a:spcPct val="80000"/>
              </a:lnSpc>
              <a:spcBef>
                <a:spcPts val="0"/>
              </a:spcBef>
              <a:spcAft>
                <a:spcPts val="0"/>
              </a:spcAft>
              <a:buClr>
                <a:srgbClr val="0089AC"/>
              </a:buClr>
              <a:buSzPct val="88888"/>
              <a:buFont typeface="HelveticaNeueLTStd-Bd"/>
              <a:buChar char="•"/>
              <a:tabLst>
                <a:tab pos="161170" algn="l"/>
              </a:tabLst>
            </a:pPr>
            <a:r>
              <a:rPr lang="en-CA" sz="1600" spc="50" dirty="0" smtClean="0">
                <a:solidFill>
                  <a:srgbClr val="4C4D4F"/>
                </a:solidFill>
                <a:latin typeface="HelveticaNeueLTStd-Th"/>
                <a:cs typeface="HelveticaNeueLTStd-Th"/>
              </a:rPr>
              <a:t>Enhanced</a:t>
            </a:r>
            <a:r>
              <a:rPr lang="en-CA" sz="1600" spc="104" dirty="0" smtClean="0">
                <a:solidFill>
                  <a:srgbClr val="4C4D4F"/>
                </a:solidFill>
                <a:latin typeface="HelveticaNeueLTStd-Th"/>
                <a:cs typeface="HelveticaNeueLTStd-Th"/>
              </a:rPr>
              <a:t> </a:t>
            </a:r>
            <a:r>
              <a:rPr lang="en-CA" sz="1600" b="1" spc="50" dirty="0">
                <a:solidFill>
                  <a:srgbClr val="0089AC"/>
                </a:solidFill>
                <a:latin typeface="HelveticaNeueLTStd-Bd"/>
                <a:cs typeface="HelveticaNeueLTStd-Bd"/>
              </a:rPr>
              <a:t>libido</a:t>
            </a:r>
            <a:r>
              <a:rPr lang="en-CA" sz="1600" spc="50" dirty="0" smtClean="0">
                <a:solidFill>
                  <a:srgbClr val="4C4D4F"/>
                </a:solidFill>
                <a:latin typeface="HelveticaNeueLTStd-Th"/>
                <a:cs typeface="HelveticaNeueLTStd-Th"/>
              </a:rPr>
              <a:t> &amp; </a:t>
            </a:r>
            <a:r>
              <a:rPr lang="en-CA" sz="1600" b="1" spc="50" dirty="0">
                <a:solidFill>
                  <a:srgbClr val="0089AC"/>
                </a:solidFill>
                <a:latin typeface="HelveticaNeueLTStd-Bd"/>
                <a:cs typeface="HelveticaNeueLTStd-Bd"/>
              </a:rPr>
              <a:t>sexual health</a:t>
            </a:r>
            <a:endParaRPr sz="1600" b="1" spc="50" dirty="0">
              <a:solidFill>
                <a:srgbClr val="0089AC"/>
              </a:solidFill>
              <a:latin typeface="HelveticaNeueLTStd-Bd"/>
              <a:cs typeface="HelveticaNeueLTStd-Bd"/>
            </a:endParaRPr>
          </a:p>
          <a:p>
            <a:pPr defTabSz="760920" fontAlgn="auto">
              <a:lnSpc>
                <a:spcPct val="80000"/>
              </a:lnSpc>
              <a:spcBef>
                <a:spcPts val="27"/>
              </a:spcBef>
              <a:spcAft>
                <a:spcPts val="0"/>
              </a:spcAft>
              <a:buClr>
                <a:srgbClr val="0089AC"/>
              </a:buClr>
              <a:buFont typeface="HelveticaNeueLTStd-Bd"/>
              <a:buChar char="•"/>
            </a:pPr>
            <a:endParaRPr sz="1600" dirty="0">
              <a:solidFill>
                <a:prstClr val="black"/>
              </a:solidFill>
              <a:latin typeface="Times New Roman"/>
              <a:cs typeface="Times New Roman"/>
            </a:endParaRPr>
          </a:p>
          <a:p>
            <a:pPr marL="160642" indent="-150067" defTabSz="760920" fontAlgn="auto">
              <a:lnSpc>
                <a:spcPct val="80000"/>
              </a:lnSpc>
              <a:spcBef>
                <a:spcPts val="0"/>
              </a:spcBef>
              <a:spcAft>
                <a:spcPts val="0"/>
              </a:spcAft>
              <a:buClr>
                <a:srgbClr val="0089AC"/>
              </a:buClr>
              <a:buSzPct val="88888"/>
              <a:buFont typeface="HelveticaNeueLTStd-Bd"/>
              <a:buChar char="•"/>
              <a:tabLst>
                <a:tab pos="161170" algn="l"/>
              </a:tabLst>
            </a:pPr>
            <a:r>
              <a:rPr sz="1600" spc="50" dirty="0">
                <a:solidFill>
                  <a:srgbClr val="4C4D4F"/>
                </a:solidFill>
                <a:latin typeface="HelveticaNeueLTStd-Th"/>
                <a:cs typeface="HelveticaNeueLTStd-Th"/>
              </a:rPr>
              <a:t>Ove</a:t>
            </a:r>
            <a:r>
              <a:rPr sz="1600" dirty="0">
                <a:solidFill>
                  <a:srgbClr val="4C4D4F"/>
                </a:solidFill>
                <a:latin typeface="HelveticaNeueLTStd-Th"/>
                <a:cs typeface="HelveticaNeueLTStd-Th"/>
              </a:rPr>
              <a:t>r</a:t>
            </a:r>
            <a:r>
              <a:rPr sz="1600" spc="104" dirty="0">
                <a:solidFill>
                  <a:srgbClr val="4C4D4F"/>
                </a:solidFill>
                <a:latin typeface="HelveticaNeueLTStd-Th"/>
                <a:cs typeface="HelveticaNeueLTStd-Th"/>
              </a:rPr>
              <a:t> </a:t>
            </a:r>
            <a:r>
              <a:rPr sz="1600" b="1" spc="50" dirty="0">
                <a:solidFill>
                  <a:srgbClr val="0089AC"/>
                </a:solidFill>
                <a:latin typeface="HelveticaNeueLTStd-Bd"/>
                <a:cs typeface="HelveticaNeueLTStd-Bd"/>
              </a:rPr>
              <a:t>100,00</a:t>
            </a:r>
            <a:r>
              <a:rPr sz="1600" b="1" dirty="0">
                <a:solidFill>
                  <a:srgbClr val="0089AC"/>
                </a:solidFill>
                <a:latin typeface="HelveticaNeueLTStd-Bd"/>
                <a:cs typeface="HelveticaNeueLTStd-Bd"/>
              </a:rPr>
              <a:t>0</a:t>
            </a:r>
            <a:r>
              <a:rPr sz="1600" b="1" spc="104" dirty="0">
                <a:solidFill>
                  <a:srgbClr val="0089AC"/>
                </a:solidFill>
                <a:latin typeface="HelveticaNeueLTStd-Bd"/>
                <a:cs typeface="HelveticaNeueLTStd-Bd"/>
              </a:rPr>
              <a:t> </a:t>
            </a:r>
            <a:r>
              <a:rPr sz="1600" b="1" spc="50" dirty="0">
                <a:solidFill>
                  <a:srgbClr val="0089AC"/>
                </a:solidFill>
                <a:latin typeface="HelveticaNeueLTStd-Bd"/>
                <a:cs typeface="HelveticaNeueLTStd-Bd"/>
              </a:rPr>
              <a:t>studie</a:t>
            </a:r>
            <a:r>
              <a:rPr sz="1600" b="1" dirty="0">
                <a:solidFill>
                  <a:srgbClr val="0089AC"/>
                </a:solidFill>
                <a:latin typeface="HelveticaNeueLTStd-Bd"/>
                <a:cs typeface="HelveticaNeueLTStd-Bd"/>
              </a:rPr>
              <a:t>s</a:t>
            </a:r>
            <a:r>
              <a:rPr sz="1600" b="1" spc="104" dirty="0">
                <a:solidFill>
                  <a:srgbClr val="0089AC"/>
                </a:solidFill>
                <a:latin typeface="HelveticaNeueLTStd-Bd"/>
                <a:cs typeface="HelveticaNeueLTStd-Bd"/>
              </a:rPr>
              <a:t> </a:t>
            </a:r>
            <a:r>
              <a:rPr sz="1600" b="1" spc="50" dirty="0">
                <a:solidFill>
                  <a:srgbClr val="0089AC"/>
                </a:solidFill>
                <a:latin typeface="HelveticaNeueLTStd-Bd"/>
                <a:cs typeface="HelveticaNeueLTStd-Bd"/>
              </a:rPr>
              <a:t>o</a:t>
            </a:r>
            <a:r>
              <a:rPr sz="1600" b="1" dirty="0">
                <a:solidFill>
                  <a:srgbClr val="0089AC"/>
                </a:solidFill>
                <a:latin typeface="HelveticaNeueLTStd-Bd"/>
                <a:cs typeface="HelveticaNeueLTStd-Bd"/>
              </a:rPr>
              <a:t>n</a:t>
            </a:r>
            <a:r>
              <a:rPr sz="1600" b="1" spc="104" dirty="0">
                <a:solidFill>
                  <a:srgbClr val="0089AC"/>
                </a:solidFill>
                <a:latin typeface="HelveticaNeueLTStd-Bd"/>
                <a:cs typeface="HelveticaNeueLTStd-Bd"/>
              </a:rPr>
              <a:t> </a:t>
            </a:r>
            <a:r>
              <a:rPr sz="1600" b="1" spc="50" dirty="0">
                <a:solidFill>
                  <a:srgbClr val="0089AC"/>
                </a:solidFill>
                <a:latin typeface="HelveticaNeueLTStd-Bd"/>
                <a:cs typeface="HelveticaNeueLTStd-Bd"/>
              </a:rPr>
              <a:t>glutathione</a:t>
            </a:r>
            <a:endParaRPr lang="en-CA" sz="1600" b="1" spc="50" dirty="0">
              <a:solidFill>
                <a:srgbClr val="0089AC"/>
              </a:solidFill>
              <a:latin typeface="HelveticaNeueLTStd-Bd"/>
              <a:cs typeface="HelveticaNeueLTStd-Bd"/>
            </a:endParaRPr>
          </a:p>
          <a:p>
            <a:pPr marL="10583" defTabSz="760920" fontAlgn="auto">
              <a:lnSpc>
                <a:spcPct val="80000"/>
              </a:lnSpc>
              <a:spcBef>
                <a:spcPts val="0"/>
              </a:spcBef>
              <a:spcAft>
                <a:spcPts val="0"/>
              </a:spcAft>
              <a:buClr>
                <a:srgbClr val="0089AC"/>
              </a:buClr>
              <a:buSzPct val="88888"/>
              <a:tabLst>
                <a:tab pos="161170" algn="l"/>
              </a:tabLst>
            </a:pPr>
            <a:r>
              <a:rPr lang="en-CA" sz="1600" spc="50" dirty="0">
                <a:solidFill>
                  <a:srgbClr val="000000"/>
                </a:solidFill>
                <a:latin typeface="HelveticaNeueLTStd-Bd"/>
                <a:cs typeface="HelveticaNeueLTStd-Bd"/>
              </a:rPr>
              <a:t>   </a:t>
            </a:r>
            <a:endParaRPr sz="1600" spc="50" dirty="0">
              <a:solidFill>
                <a:srgbClr val="4C4D4F"/>
              </a:solidFill>
              <a:latin typeface="HelveticaNeueLTStd-Th"/>
              <a:cs typeface="HelveticaNeueLTStd-Th"/>
            </a:endParaRPr>
          </a:p>
        </p:txBody>
      </p:sp>
      <p:sp>
        <p:nvSpPr>
          <p:cNvPr id="26" name="object 26"/>
          <p:cNvSpPr/>
          <p:nvPr/>
        </p:nvSpPr>
        <p:spPr>
          <a:xfrm>
            <a:off x="415636" y="669773"/>
            <a:ext cx="8301182" cy="60699"/>
          </a:xfrm>
          <a:custGeom>
            <a:avLst/>
            <a:gdLst/>
            <a:ahLst/>
            <a:cxnLst/>
            <a:rect l="l" t="t" r="r" b="b"/>
            <a:pathLst>
              <a:path w="9131300" h="82550">
                <a:moveTo>
                  <a:pt x="0" y="82550"/>
                </a:moveTo>
                <a:lnTo>
                  <a:pt x="9131300" y="82550"/>
                </a:lnTo>
                <a:lnTo>
                  <a:pt x="9131300" y="0"/>
                </a:lnTo>
                <a:lnTo>
                  <a:pt x="0" y="0"/>
                </a:lnTo>
                <a:lnTo>
                  <a:pt x="0" y="82550"/>
                </a:lnTo>
                <a:close/>
              </a:path>
            </a:pathLst>
          </a:custGeom>
          <a:solidFill>
            <a:srgbClr val="008DA8"/>
          </a:solidFill>
        </p:spPr>
        <p:txBody>
          <a:bodyPr wrap="square" lIns="0" tIns="0" rIns="0" bIns="0" rtlCol="0"/>
          <a:lstStyle/>
          <a:p>
            <a:pPr defTabSz="760920" fontAlgn="auto">
              <a:spcBef>
                <a:spcPts val="0"/>
              </a:spcBef>
              <a:spcAft>
                <a:spcPts val="0"/>
              </a:spcAft>
            </a:pPr>
            <a:endParaRPr>
              <a:solidFill>
                <a:prstClr val="black"/>
              </a:solidFill>
              <a:latin typeface="Calibri"/>
            </a:endParaRPr>
          </a:p>
        </p:txBody>
      </p:sp>
    </p:spTree>
    <p:extLst>
      <p:ext uri="{BB962C8B-B14F-4D97-AF65-F5344CB8AC3E}">
        <p14:creationId xmlns:p14="http://schemas.microsoft.com/office/powerpoint/2010/main" val="1779017918"/>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8"/>
          <p:cNvSpPr/>
          <p:nvPr/>
        </p:nvSpPr>
        <p:spPr>
          <a:xfrm>
            <a:off x="8933728" y="0"/>
            <a:ext cx="210705" cy="5715000"/>
          </a:xfrm>
          <a:custGeom>
            <a:avLst/>
            <a:gdLst/>
            <a:ahLst/>
            <a:cxnLst/>
            <a:rect l="l" t="t" r="r" b="b"/>
            <a:pathLst>
              <a:path w="231775" h="7772400">
                <a:moveTo>
                  <a:pt x="0" y="0"/>
                </a:moveTo>
                <a:lnTo>
                  <a:pt x="0" y="7772400"/>
                </a:lnTo>
                <a:lnTo>
                  <a:pt x="231305" y="7772400"/>
                </a:lnTo>
                <a:lnTo>
                  <a:pt x="231305" y="0"/>
                </a:lnTo>
                <a:lnTo>
                  <a:pt x="0" y="0"/>
                </a:lnTo>
                <a:close/>
              </a:path>
            </a:pathLst>
          </a:custGeom>
          <a:solidFill>
            <a:srgbClr val="FFFFFF"/>
          </a:solidFill>
        </p:spPr>
        <p:txBody>
          <a:bodyPr wrap="square" lIns="0" tIns="0" rIns="0" bIns="0" rtlCol="0"/>
          <a:lstStyle/>
          <a:p>
            <a:pPr defTabSz="761160" fontAlgn="auto">
              <a:spcBef>
                <a:spcPts val="0"/>
              </a:spcBef>
              <a:spcAft>
                <a:spcPts val="0"/>
              </a:spcAft>
            </a:pPr>
            <a:endParaRPr>
              <a:solidFill>
                <a:prstClr val="black"/>
              </a:solidFill>
              <a:latin typeface="Calibri"/>
            </a:endParaRPr>
          </a:p>
        </p:txBody>
      </p:sp>
      <p:sp>
        <p:nvSpPr>
          <p:cNvPr id="10" name="object 10"/>
          <p:cNvSpPr/>
          <p:nvPr/>
        </p:nvSpPr>
        <p:spPr>
          <a:xfrm>
            <a:off x="497412" y="5323083"/>
            <a:ext cx="208395" cy="103654"/>
          </a:xfrm>
          <a:custGeom>
            <a:avLst/>
            <a:gdLst/>
            <a:ahLst/>
            <a:cxnLst/>
            <a:rect l="l" t="t" r="r" b="b"/>
            <a:pathLst>
              <a:path w="229234" h="140970">
                <a:moveTo>
                  <a:pt x="120722" y="35763"/>
                </a:moveTo>
                <a:lnTo>
                  <a:pt x="24417" y="35763"/>
                </a:lnTo>
                <a:lnTo>
                  <a:pt x="31058" y="36462"/>
                </a:lnTo>
                <a:lnTo>
                  <a:pt x="38208" y="38738"/>
                </a:lnTo>
                <a:lnTo>
                  <a:pt x="78558" y="71515"/>
                </a:lnTo>
                <a:lnTo>
                  <a:pt x="110445" y="107638"/>
                </a:lnTo>
                <a:lnTo>
                  <a:pt x="120904" y="118603"/>
                </a:lnTo>
                <a:lnTo>
                  <a:pt x="155983" y="140353"/>
                </a:lnTo>
                <a:lnTo>
                  <a:pt x="164082" y="140844"/>
                </a:lnTo>
                <a:lnTo>
                  <a:pt x="172321" y="139590"/>
                </a:lnTo>
                <a:lnTo>
                  <a:pt x="210750" y="119442"/>
                </a:lnTo>
                <a:lnTo>
                  <a:pt x="222745" y="111204"/>
                </a:lnTo>
                <a:lnTo>
                  <a:pt x="228917" y="107166"/>
                </a:lnTo>
                <a:lnTo>
                  <a:pt x="228040" y="105043"/>
                </a:lnTo>
                <a:lnTo>
                  <a:pt x="204238" y="105043"/>
                </a:lnTo>
                <a:lnTo>
                  <a:pt x="197607" y="104274"/>
                </a:lnTo>
                <a:lnTo>
                  <a:pt x="162528" y="81427"/>
                </a:lnTo>
                <a:lnTo>
                  <a:pt x="135236" y="52670"/>
                </a:lnTo>
                <a:lnTo>
                  <a:pt x="120722" y="35763"/>
                </a:lnTo>
                <a:close/>
              </a:path>
              <a:path w="229234" h="140970">
                <a:moveTo>
                  <a:pt x="226491" y="101298"/>
                </a:moveTo>
                <a:lnTo>
                  <a:pt x="217243" y="103389"/>
                </a:lnTo>
                <a:lnTo>
                  <a:pt x="210673" y="104618"/>
                </a:lnTo>
                <a:lnTo>
                  <a:pt x="204238" y="105043"/>
                </a:lnTo>
                <a:lnTo>
                  <a:pt x="228040" y="105043"/>
                </a:lnTo>
                <a:lnTo>
                  <a:pt x="226491" y="101298"/>
                </a:lnTo>
                <a:close/>
              </a:path>
              <a:path w="229234" h="140970">
                <a:moveTo>
                  <a:pt x="64579" y="0"/>
                </a:moveTo>
                <a:lnTo>
                  <a:pt x="28730" y="14531"/>
                </a:lnTo>
                <a:lnTo>
                  <a:pt x="5867" y="29899"/>
                </a:lnTo>
                <a:lnTo>
                  <a:pt x="0" y="33734"/>
                </a:lnTo>
                <a:lnTo>
                  <a:pt x="3378" y="39398"/>
                </a:lnTo>
                <a:lnTo>
                  <a:pt x="11331" y="37516"/>
                </a:lnTo>
                <a:lnTo>
                  <a:pt x="17953" y="36246"/>
                </a:lnTo>
                <a:lnTo>
                  <a:pt x="24417" y="35763"/>
                </a:lnTo>
                <a:lnTo>
                  <a:pt x="120722" y="35763"/>
                </a:lnTo>
                <a:lnTo>
                  <a:pt x="117997" y="32589"/>
                </a:lnTo>
                <a:lnTo>
                  <a:pt x="89212" y="6922"/>
                </a:lnTo>
                <a:lnTo>
                  <a:pt x="72666" y="417"/>
                </a:lnTo>
                <a:lnTo>
                  <a:pt x="64579" y="0"/>
                </a:lnTo>
                <a:close/>
              </a:path>
            </a:pathLst>
          </a:custGeom>
          <a:solidFill>
            <a:srgbClr val="008CA9"/>
          </a:solidFill>
        </p:spPr>
        <p:txBody>
          <a:bodyPr wrap="square" lIns="0" tIns="0" rIns="0" bIns="0" rtlCol="0"/>
          <a:lstStyle/>
          <a:p>
            <a:pPr defTabSz="761160" fontAlgn="auto">
              <a:spcBef>
                <a:spcPts val="0"/>
              </a:spcBef>
              <a:spcAft>
                <a:spcPts val="0"/>
              </a:spcAft>
            </a:pPr>
            <a:endParaRPr>
              <a:solidFill>
                <a:prstClr val="black"/>
              </a:solidFill>
              <a:latin typeface="Calibri"/>
            </a:endParaRPr>
          </a:p>
        </p:txBody>
      </p:sp>
      <p:sp>
        <p:nvSpPr>
          <p:cNvPr id="11" name="object 11"/>
          <p:cNvSpPr/>
          <p:nvPr/>
        </p:nvSpPr>
        <p:spPr>
          <a:xfrm>
            <a:off x="608438" y="5323083"/>
            <a:ext cx="208395" cy="103654"/>
          </a:xfrm>
          <a:custGeom>
            <a:avLst/>
            <a:gdLst/>
            <a:ahLst/>
            <a:cxnLst/>
            <a:rect l="l" t="t" r="r" b="b"/>
            <a:pathLst>
              <a:path w="229234" h="140970">
                <a:moveTo>
                  <a:pt x="120723" y="35763"/>
                </a:moveTo>
                <a:lnTo>
                  <a:pt x="24424" y="35763"/>
                </a:lnTo>
                <a:lnTo>
                  <a:pt x="31066" y="36462"/>
                </a:lnTo>
                <a:lnTo>
                  <a:pt x="38217" y="38737"/>
                </a:lnTo>
                <a:lnTo>
                  <a:pt x="78566" y="71510"/>
                </a:lnTo>
                <a:lnTo>
                  <a:pt x="110449" y="107629"/>
                </a:lnTo>
                <a:lnTo>
                  <a:pt x="120909" y="118597"/>
                </a:lnTo>
                <a:lnTo>
                  <a:pt x="155983" y="140352"/>
                </a:lnTo>
                <a:lnTo>
                  <a:pt x="164080" y="140844"/>
                </a:lnTo>
                <a:lnTo>
                  <a:pt x="172318" y="139591"/>
                </a:lnTo>
                <a:lnTo>
                  <a:pt x="210747" y="119443"/>
                </a:lnTo>
                <a:lnTo>
                  <a:pt x="222745" y="111204"/>
                </a:lnTo>
                <a:lnTo>
                  <a:pt x="228955" y="107166"/>
                </a:lnTo>
                <a:lnTo>
                  <a:pt x="228059" y="105043"/>
                </a:lnTo>
                <a:lnTo>
                  <a:pt x="204234" y="105043"/>
                </a:lnTo>
                <a:lnTo>
                  <a:pt x="197602" y="104275"/>
                </a:lnTo>
                <a:lnTo>
                  <a:pt x="162521" y="81429"/>
                </a:lnTo>
                <a:lnTo>
                  <a:pt x="135233" y="52671"/>
                </a:lnTo>
                <a:lnTo>
                  <a:pt x="120723" y="35763"/>
                </a:lnTo>
                <a:close/>
              </a:path>
              <a:path w="229234" h="140970">
                <a:moveTo>
                  <a:pt x="226479" y="101298"/>
                </a:moveTo>
                <a:lnTo>
                  <a:pt x="217237" y="103388"/>
                </a:lnTo>
                <a:lnTo>
                  <a:pt x="210669" y="104617"/>
                </a:lnTo>
                <a:lnTo>
                  <a:pt x="204234" y="105043"/>
                </a:lnTo>
                <a:lnTo>
                  <a:pt x="228059" y="105043"/>
                </a:lnTo>
                <a:lnTo>
                  <a:pt x="226479" y="101298"/>
                </a:lnTo>
                <a:close/>
              </a:path>
              <a:path w="229234" h="140970">
                <a:moveTo>
                  <a:pt x="64583" y="0"/>
                </a:moveTo>
                <a:lnTo>
                  <a:pt x="28731" y="14531"/>
                </a:lnTo>
                <a:lnTo>
                  <a:pt x="5867" y="29899"/>
                </a:lnTo>
                <a:lnTo>
                  <a:pt x="0" y="33734"/>
                </a:lnTo>
                <a:lnTo>
                  <a:pt x="3378" y="39398"/>
                </a:lnTo>
                <a:lnTo>
                  <a:pt x="11332" y="37517"/>
                </a:lnTo>
                <a:lnTo>
                  <a:pt x="17956" y="36246"/>
                </a:lnTo>
                <a:lnTo>
                  <a:pt x="24424" y="35763"/>
                </a:lnTo>
                <a:lnTo>
                  <a:pt x="120723" y="35763"/>
                </a:lnTo>
                <a:lnTo>
                  <a:pt x="117999" y="32589"/>
                </a:lnTo>
                <a:lnTo>
                  <a:pt x="89217" y="6922"/>
                </a:lnTo>
                <a:lnTo>
                  <a:pt x="72671" y="417"/>
                </a:lnTo>
                <a:lnTo>
                  <a:pt x="64583" y="0"/>
                </a:lnTo>
                <a:close/>
              </a:path>
            </a:pathLst>
          </a:custGeom>
          <a:solidFill>
            <a:srgbClr val="008CA9"/>
          </a:solidFill>
        </p:spPr>
        <p:txBody>
          <a:bodyPr wrap="square" lIns="0" tIns="0" rIns="0" bIns="0" rtlCol="0"/>
          <a:lstStyle/>
          <a:p>
            <a:pPr defTabSz="761160" fontAlgn="auto">
              <a:spcBef>
                <a:spcPts val="0"/>
              </a:spcBef>
              <a:spcAft>
                <a:spcPts val="0"/>
              </a:spcAft>
            </a:pPr>
            <a:endParaRPr>
              <a:solidFill>
                <a:prstClr val="black"/>
              </a:solidFill>
              <a:latin typeface="Calibri"/>
            </a:endParaRPr>
          </a:p>
        </p:txBody>
      </p:sp>
      <p:sp>
        <p:nvSpPr>
          <p:cNvPr id="12" name="object 12"/>
          <p:cNvSpPr/>
          <p:nvPr/>
        </p:nvSpPr>
        <p:spPr>
          <a:xfrm>
            <a:off x="721615" y="5323083"/>
            <a:ext cx="208395" cy="103654"/>
          </a:xfrm>
          <a:custGeom>
            <a:avLst/>
            <a:gdLst/>
            <a:ahLst/>
            <a:cxnLst/>
            <a:rect l="l" t="t" r="r" b="b"/>
            <a:pathLst>
              <a:path w="229234" h="140970">
                <a:moveTo>
                  <a:pt x="120732" y="35763"/>
                </a:moveTo>
                <a:lnTo>
                  <a:pt x="24433" y="35763"/>
                </a:lnTo>
                <a:lnTo>
                  <a:pt x="31079" y="36461"/>
                </a:lnTo>
                <a:lnTo>
                  <a:pt x="38232" y="38736"/>
                </a:lnTo>
                <a:lnTo>
                  <a:pt x="78570" y="71508"/>
                </a:lnTo>
                <a:lnTo>
                  <a:pt x="110437" y="107630"/>
                </a:lnTo>
                <a:lnTo>
                  <a:pt x="120899" y="118597"/>
                </a:lnTo>
                <a:lnTo>
                  <a:pt x="155983" y="140353"/>
                </a:lnTo>
                <a:lnTo>
                  <a:pt x="164083" y="140845"/>
                </a:lnTo>
                <a:lnTo>
                  <a:pt x="172321" y="139591"/>
                </a:lnTo>
                <a:lnTo>
                  <a:pt x="210742" y="119443"/>
                </a:lnTo>
                <a:lnTo>
                  <a:pt x="222732" y="111204"/>
                </a:lnTo>
                <a:lnTo>
                  <a:pt x="228942" y="107166"/>
                </a:lnTo>
                <a:lnTo>
                  <a:pt x="228047" y="105044"/>
                </a:lnTo>
                <a:lnTo>
                  <a:pt x="204254" y="105044"/>
                </a:lnTo>
                <a:lnTo>
                  <a:pt x="197622" y="104277"/>
                </a:lnTo>
                <a:lnTo>
                  <a:pt x="162542" y="81440"/>
                </a:lnTo>
                <a:lnTo>
                  <a:pt x="135256" y="52686"/>
                </a:lnTo>
                <a:lnTo>
                  <a:pt x="120732" y="35763"/>
                </a:lnTo>
                <a:close/>
              </a:path>
              <a:path w="229234" h="140970">
                <a:moveTo>
                  <a:pt x="226466" y="101298"/>
                </a:moveTo>
                <a:lnTo>
                  <a:pt x="217259" y="103386"/>
                </a:lnTo>
                <a:lnTo>
                  <a:pt x="210690" y="104617"/>
                </a:lnTo>
                <a:lnTo>
                  <a:pt x="204254" y="105044"/>
                </a:lnTo>
                <a:lnTo>
                  <a:pt x="228047" y="105044"/>
                </a:lnTo>
                <a:lnTo>
                  <a:pt x="226466" y="101298"/>
                </a:lnTo>
                <a:close/>
              </a:path>
              <a:path w="229234" h="140970">
                <a:moveTo>
                  <a:pt x="64602" y="0"/>
                </a:moveTo>
                <a:lnTo>
                  <a:pt x="28764" y="14530"/>
                </a:lnTo>
                <a:lnTo>
                  <a:pt x="5905" y="29899"/>
                </a:lnTo>
                <a:lnTo>
                  <a:pt x="0" y="33734"/>
                </a:lnTo>
                <a:lnTo>
                  <a:pt x="3403" y="39399"/>
                </a:lnTo>
                <a:lnTo>
                  <a:pt x="11330" y="37518"/>
                </a:lnTo>
                <a:lnTo>
                  <a:pt x="17961" y="36247"/>
                </a:lnTo>
                <a:lnTo>
                  <a:pt x="24433" y="35763"/>
                </a:lnTo>
                <a:lnTo>
                  <a:pt x="120732" y="35763"/>
                </a:lnTo>
                <a:lnTo>
                  <a:pt x="118022" y="32606"/>
                </a:lnTo>
                <a:lnTo>
                  <a:pt x="89231" y="6928"/>
                </a:lnTo>
                <a:lnTo>
                  <a:pt x="72687" y="418"/>
                </a:lnTo>
                <a:lnTo>
                  <a:pt x="64602" y="0"/>
                </a:lnTo>
                <a:close/>
              </a:path>
            </a:pathLst>
          </a:custGeom>
          <a:solidFill>
            <a:srgbClr val="008CA9"/>
          </a:solidFill>
        </p:spPr>
        <p:txBody>
          <a:bodyPr wrap="square" lIns="0" tIns="0" rIns="0" bIns="0" rtlCol="0"/>
          <a:lstStyle/>
          <a:p>
            <a:pPr defTabSz="761160" fontAlgn="auto">
              <a:spcBef>
                <a:spcPts val="0"/>
              </a:spcBef>
              <a:spcAft>
                <a:spcPts val="0"/>
              </a:spcAft>
            </a:pPr>
            <a:endParaRPr>
              <a:solidFill>
                <a:prstClr val="black"/>
              </a:solidFill>
              <a:latin typeface="Calibri"/>
            </a:endParaRPr>
          </a:p>
        </p:txBody>
      </p:sp>
      <p:sp>
        <p:nvSpPr>
          <p:cNvPr id="20" name="object 20"/>
          <p:cNvSpPr txBox="1"/>
          <p:nvPr/>
        </p:nvSpPr>
        <p:spPr>
          <a:xfrm>
            <a:off x="4131425" y="5289484"/>
            <a:ext cx="764886" cy="107722"/>
          </a:xfrm>
          <a:prstGeom prst="rect">
            <a:avLst/>
          </a:prstGeom>
        </p:spPr>
        <p:txBody>
          <a:bodyPr vert="horz" wrap="square" lIns="0" tIns="0" rIns="0" bIns="0" rtlCol="0">
            <a:spAutoFit/>
          </a:bodyPr>
          <a:lstStyle/>
          <a:p>
            <a:pPr marL="106227" algn="ctr" defTabSz="761160" fontAlgn="auto">
              <a:spcBef>
                <a:spcPts val="0"/>
              </a:spcBef>
              <a:spcAft>
                <a:spcPts val="0"/>
              </a:spcAft>
            </a:pPr>
            <a:r>
              <a:rPr sz="700" dirty="0">
                <a:solidFill>
                  <a:srgbClr val="4C4D4F"/>
                </a:solidFill>
                <a:latin typeface="HelveticaNeueLTStd-Th"/>
                <a:cs typeface="HelveticaNeueLTStd-Th"/>
              </a:rPr>
              <a:t>8</a:t>
            </a:r>
            <a:endParaRPr sz="700">
              <a:solidFill>
                <a:prstClr val="black"/>
              </a:solidFill>
              <a:latin typeface="HelveticaNeueLTStd-Th"/>
              <a:cs typeface="HelveticaNeueLTStd-Th"/>
            </a:endParaRPr>
          </a:p>
        </p:txBody>
      </p:sp>
      <p:sp>
        <p:nvSpPr>
          <p:cNvPr id="21" name="object 21"/>
          <p:cNvSpPr/>
          <p:nvPr/>
        </p:nvSpPr>
        <p:spPr>
          <a:xfrm>
            <a:off x="8941086" y="2"/>
            <a:ext cx="203200" cy="1071563"/>
          </a:xfrm>
          <a:custGeom>
            <a:avLst/>
            <a:gdLst/>
            <a:ahLst/>
            <a:cxnLst/>
            <a:rect l="l" t="t" r="r" b="b"/>
            <a:pathLst>
              <a:path w="223520" h="1457325">
                <a:moveTo>
                  <a:pt x="223204" y="0"/>
                </a:moveTo>
                <a:lnTo>
                  <a:pt x="0" y="0"/>
                </a:lnTo>
                <a:lnTo>
                  <a:pt x="0" y="1375249"/>
                </a:lnTo>
                <a:lnTo>
                  <a:pt x="223204" y="1456980"/>
                </a:lnTo>
                <a:lnTo>
                  <a:pt x="223204" y="0"/>
                </a:lnTo>
                <a:close/>
              </a:path>
            </a:pathLst>
          </a:custGeom>
          <a:solidFill>
            <a:srgbClr val="FFFFFF"/>
          </a:solidFill>
        </p:spPr>
        <p:txBody>
          <a:bodyPr wrap="square" lIns="0" tIns="0" rIns="0" bIns="0" rtlCol="0"/>
          <a:lstStyle/>
          <a:p>
            <a:pPr defTabSz="761160" fontAlgn="auto">
              <a:spcBef>
                <a:spcPts val="0"/>
              </a:spcBef>
              <a:spcAft>
                <a:spcPts val="0"/>
              </a:spcAft>
            </a:pPr>
            <a:endParaRPr>
              <a:solidFill>
                <a:prstClr val="black"/>
              </a:solidFill>
              <a:latin typeface="Calibri"/>
            </a:endParaRPr>
          </a:p>
        </p:txBody>
      </p:sp>
      <p:sp>
        <p:nvSpPr>
          <p:cNvPr id="22" name="object 22"/>
          <p:cNvSpPr/>
          <p:nvPr/>
        </p:nvSpPr>
        <p:spPr>
          <a:xfrm>
            <a:off x="4131425" y="5289485"/>
            <a:ext cx="764886" cy="291353"/>
          </a:xfrm>
          <a:custGeom>
            <a:avLst/>
            <a:gdLst/>
            <a:ahLst/>
            <a:cxnLst/>
            <a:rect l="l" t="t" r="r" b="b"/>
            <a:pathLst>
              <a:path w="841375" h="396240">
                <a:moveTo>
                  <a:pt x="0" y="395820"/>
                </a:moveTo>
                <a:lnTo>
                  <a:pt x="841248" y="395820"/>
                </a:lnTo>
                <a:lnTo>
                  <a:pt x="841248" y="0"/>
                </a:lnTo>
                <a:lnTo>
                  <a:pt x="0" y="0"/>
                </a:lnTo>
                <a:lnTo>
                  <a:pt x="0" y="395820"/>
                </a:lnTo>
                <a:close/>
              </a:path>
            </a:pathLst>
          </a:custGeom>
          <a:solidFill>
            <a:srgbClr val="FFFFFF"/>
          </a:solidFill>
        </p:spPr>
        <p:txBody>
          <a:bodyPr wrap="square" lIns="0" tIns="0" rIns="0" bIns="0" rtlCol="0"/>
          <a:lstStyle/>
          <a:p>
            <a:pPr defTabSz="761160" fontAlgn="auto">
              <a:spcBef>
                <a:spcPts val="0"/>
              </a:spcBef>
              <a:spcAft>
                <a:spcPts val="0"/>
              </a:spcAft>
            </a:pPr>
            <a:endParaRPr>
              <a:solidFill>
                <a:prstClr val="black"/>
              </a:solidFill>
              <a:latin typeface="Calibri"/>
            </a:endParaRPr>
          </a:p>
        </p:txBody>
      </p:sp>
      <p:sp>
        <p:nvSpPr>
          <p:cNvPr id="23" name="object 23"/>
          <p:cNvSpPr txBox="1">
            <a:spLocks noGrp="1"/>
          </p:cNvSpPr>
          <p:nvPr>
            <p:ph type="title"/>
          </p:nvPr>
        </p:nvSpPr>
        <p:spPr>
          <a:xfrm>
            <a:off x="391391" y="202772"/>
            <a:ext cx="8335818" cy="446276"/>
          </a:xfrm>
          <a:prstGeom prst="rect">
            <a:avLst/>
          </a:prstGeom>
        </p:spPr>
        <p:txBody>
          <a:bodyPr vert="horz" wrap="square" lIns="0" tIns="0" rIns="0" bIns="0" rtlCol="0">
            <a:spAutoFit/>
          </a:bodyPr>
          <a:lstStyle/>
          <a:p>
            <a:pPr marL="10583"/>
            <a:r>
              <a:rPr sz="2900" spc="100" dirty="0">
                <a:solidFill>
                  <a:srgbClr val="4C4D4F"/>
                </a:solidFill>
                <a:latin typeface="HelveticaNeueLTStd-Th"/>
                <a:cs typeface="HelveticaNeueLTStd-Th"/>
              </a:rPr>
              <a:t>Th</a:t>
            </a:r>
            <a:r>
              <a:rPr sz="2900" dirty="0">
                <a:solidFill>
                  <a:srgbClr val="4C4D4F"/>
                </a:solidFill>
                <a:latin typeface="HelveticaNeueLTStd-Th"/>
                <a:cs typeface="HelveticaNeueLTStd-Th"/>
              </a:rPr>
              <a:t>e</a:t>
            </a:r>
            <a:r>
              <a:rPr sz="2900" spc="204" dirty="0">
                <a:solidFill>
                  <a:srgbClr val="4C4D4F"/>
                </a:solidFill>
                <a:latin typeface="HelveticaNeueLTStd-Th"/>
                <a:cs typeface="HelveticaNeueLTStd-Th"/>
              </a:rPr>
              <a:t> </a:t>
            </a:r>
            <a:r>
              <a:rPr sz="2900" spc="100" dirty="0">
                <a:solidFill>
                  <a:srgbClr val="0089AC"/>
                </a:solidFill>
              </a:rPr>
              <a:t>Ba</a:t>
            </a:r>
            <a:r>
              <a:rPr sz="2900" dirty="0">
                <a:solidFill>
                  <a:srgbClr val="0089AC"/>
                </a:solidFill>
              </a:rPr>
              <a:t>d</a:t>
            </a:r>
            <a:r>
              <a:rPr sz="2900" spc="204" dirty="0">
                <a:solidFill>
                  <a:srgbClr val="0089AC"/>
                </a:solidFill>
              </a:rPr>
              <a:t> </a:t>
            </a:r>
            <a:r>
              <a:rPr sz="2900" spc="100" dirty="0">
                <a:solidFill>
                  <a:srgbClr val="0089AC"/>
                </a:solidFill>
              </a:rPr>
              <a:t>New</a:t>
            </a:r>
            <a:r>
              <a:rPr sz="2900" dirty="0">
                <a:solidFill>
                  <a:srgbClr val="0089AC"/>
                </a:solidFill>
              </a:rPr>
              <a:t>s</a:t>
            </a:r>
            <a:r>
              <a:rPr sz="2900" spc="200" dirty="0">
                <a:solidFill>
                  <a:srgbClr val="0089AC"/>
                </a:solidFill>
              </a:rPr>
              <a:t> </a:t>
            </a:r>
            <a:r>
              <a:rPr sz="2900" spc="100" dirty="0">
                <a:solidFill>
                  <a:srgbClr val="4C4D4F"/>
                </a:solidFill>
                <a:latin typeface="HelveticaNeueLTStd-Th"/>
                <a:cs typeface="HelveticaNeueLTStd-Th"/>
              </a:rPr>
              <a:t>Abou</a:t>
            </a:r>
            <a:r>
              <a:rPr sz="2900" dirty="0">
                <a:solidFill>
                  <a:srgbClr val="4C4D4F"/>
                </a:solidFill>
                <a:latin typeface="HelveticaNeueLTStd-Th"/>
                <a:cs typeface="HelveticaNeueLTStd-Th"/>
              </a:rPr>
              <a:t>t</a:t>
            </a:r>
            <a:r>
              <a:rPr sz="2900" spc="200" dirty="0">
                <a:solidFill>
                  <a:srgbClr val="4C4D4F"/>
                </a:solidFill>
                <a:latin typeface="HelveticaNeueLTStd-Th"/>
                <a:cs typeface="HelveticaNeueLTStd-Th"/>
              </a:rPr>
              <a:t> </a:t>
            </a:r>
            <a:r>
              <a:rPr sz="2900" spc="100" dirty="0">
                <a:solidFill>
                  <a:srgbClr val="0089AC"/>
                </a:solidFill>
              </a:rPr>
              <a:t>Glutathione</a:t>
            </a:r>
            <a:endParaRPr sz="2900" dirty="0">
              <a:latin typeface="HelveticaNeueLTStd-Th"/>
              <a:cs typeface="HelveticaNeueLTStd-Th"/>
            </a:endParaRPr>
          </a:p>
        </p:txBody>
      </p:sp>
      <p:sp>
        <p:nvSpPr>
          <p:cNvPr id="24" name="object 24"/>
          <p:cNvSpPr txBox="1"/>
          <p:nvPr/>
        </p:nvSpPr>
        <p:spPr>
          <a:xfrm>
            <a:off x="674260" y="883719"/>
            <a:ext cx="4298950" cy="1071062"/>
          </a:xfrm>
          <a:prstGeom prst="rect">
            <a:avLst/>
          </a:prstGeom>
        </p:spPr>
        <p:txBody>
          <a:bodyPr vert="horz" wrap="square" lIns="0" tIns="0" rIns="0" bIns="0" rtlCol="0">
            <a:spAutoFit/>
          </a:bodyPr>
          <a:lstStyle/>
          <a:p>
            <a:pPr marL="10583" marR="4233" defTabSz="761160" fontAlgn="auto">
              <a:spcBef>
                <a:spcPts val="0"/>
              </a:spcBef>
              <a:spcAft>
                <a:spcPts val="0"/>
              </a:spcAft>
            </a:pPr>
            <a:r>
              <a:rPr sz="1700" spc="58" dirty="0">
                <a:solidFill>
                  <a:srgbClr val="4C4D4F"/>
                </a:solidFill>
                <a:latin typeface="HelveticaNeueLTStd-Roman"/>
                <a:cs typeface="HelveticaNeueLTStd-Roman"/>
              </a:rPr>
              <a:t>Man</a:t>
            </a:r>
            <a:r>
              <a:rPr sz="1700" dirty="0">
                <a:solidFill>
                  <a:srgbClr val="4C4D4F"/>
                </a:solidFill>
                <a:latin typeface="HelveticaNeueLTStd-Roman"/>
                <a:cs typeface="HelveticaNeueLTStd-Roman"/>
              </a:rPr>
              <a:t>y</a:t>
            </a:r>
            <a:r>
              <a:rPr sz="1700" spc="117" dirty="0">
                <a:solidFill>
                  <a:srgbClr val="4C4D4F"/>
                </a:solidFill>
                <a:latin typeface="HelveticaNeueLTStd-Roman"/>
                <a:cs typeface="HelveticaNeueLTStd-Roman"/>
              </a:rPr>
              <a:t> </a:t>
            </a:r>
            <a:r>
              <a:rPr sz="1700" spc="58" dirty="0">
                <a:solidFill>
                  <a:srgbClr val="4C4D4F"/>
                </a:solidFill>
                <a:latin typeface="HelveticaNeueLTStd-Roman"/>
                <a:cs typeface="HelveticaNeueLTStd-Roman"/>
              </a:rPr>
              <a:t>factor</a:t>
            </a:r>
            <a:r>
              <a:rPr sz="1700" dirty="0">
                <a:solidFill>
                  <a:srgbClr val="4C4D4F"/>
                </a:solidFill>
                <a:latin typeface="HelveticaNeueLTStd-Roman"/>
                <a:cs typeface="HelveticaNeueLTStd-Roman"/>
              </a:rPr>
              <a:t>s</a:t>
            </a:r>
            <a:r>
              <a:rPr sz="1700" spc="117" dirty="0">
                <a:solidFill>
                  <a:srgbClr val="4C4D4F"/>
                </a:solidFill>
                <a:latin typeface="HelveticaNeueLTStd-Roman"/>
                <a:cs typeface="HelveticaNeueLTStd-Roman"/>
              </a:rPr>
              <a:t> </a:t>
            </a:r>
            <a:r>
              <a:rPr sz="1700" spc="58" dirty="0">
                <a:solidFill>
                  <a:srgbClr val="4C4D4F"/>
                </a:solidFill>
                <a:latin typeface="HelveticaNeueLTStd-Roman"/>
                <a:cs typeface="HelveticaNeueLTStd-Roman"/>
              </a:rPr>
              <a:t>caus</a:t>
            </a:r>
            <a:r>
              <a:rPr sz="1700" dirty="0">
                <a:solidFill>
                  <a:srgbClr val="4C4D4F"/>
                </a:solidFill>
                <a:latin typeface="HelveticaNeueLTStd-Roman"/>
                <a:cs typeface="HelveticaNeueLTStd-Roman"/>
              </a:rPr>
              <a:t>e</a:t>
            </a:r>
            <a:r>
              <a:rPr sz="1700" spc="112" dirty="0">
                <a:solidFill>
                  <a:srgbClr val="4C4D4F"/>
                </a:solidFill>
                <a:latin typeface="HelveticaNeueLTStd-Roman"/>
                <a:cs typeface="HelveticaNeueLTStd-Roman"/>
              </a:rPr>
              <a:t> </a:t>
            </a:r>
            <a:r>
              <a:rPr sz="1700" b="1" spc="58" dirty="0">
                <a:solidFill>
                  <a:srgbClr val="0089AC"/>
                </a:solidFill>
                <a:latin typeface="HelveticaNeueLTStd-Bd"/>
                <a:cs typeface="HelveticaNeueLTStd-Bd"/>
              </a:rPr>
              <a:t>glutathion</a:t>
            </a:r>
            <a:r>
              <a:rPr sz="1700" b="1" dirty="0">
                <a:solidFill>
                  <a:srgbClr val="0089AC"/>
                </a:solidFill>
                <a:latin typeface="HelveticaNeueLTStd-Bd"/>
                <a:cs typeface="HelveticaNeueLTStd-Bd"/>
              </a:rPr>
              <a:t>e</a:t>
            </a:r>
            <a:r>
              <a:rPr sz="1700" b="1" spc="112" dirty="0">
                <a:solidFill>
                  <a:srgbClr val="0089AC"/>
                </a:solidFill>
                <a:latin typeface="HelveticaNeueLTStd-Bd"/>
                <a:cs typeface="HelveticaNeueLTStd-Bd"/>
              </a:rPr>
              <a:t> </a:t>
            </a:r>
            <a:r>
              <a:rPr sz="1700" spc="58" dirty="0">
                <a:solidFill>
                  <a:srgbClr val="4C4D4F"/>
                </a:solidFill>
                <a:latin typeface="HelveticaNeueLTStd-Roman"/>
                <a:cs typeface="HelveticaNeueLTStd-Roman"/>
              </a:rPr>
              <a:t>levels t</a:t>
            </a:r>
            <a:r>
              <a:rPr sz="1700" dirty="0">
                <a:solidFill>
                  <a:srgbClr val="4C4D4F"/>
                </a:solidFill>
                <a:latin typeface="HelveticaNeueLTStd-Roman"/>
                <a:cs typeface="HelveticaNeueLTStd-Roman"/>
              </a:rPr>
              <a:t>o</a:t>
            </a:r>
            <a:r>
              <a:rPr sz="1700" spc="117" dirty="0">
                <a:solidFill>
                  <a:srgbClr val="4C4D4F"/>
                </a:solidFill>
                <a:latin typeface="HelveticaNeueLTStd-Roman"/>
                <a:cs typeface="HelveticaNeueLTStd-Roman"/>
              </a:rPr>
              <a:t> </a:t>
            </a:r>
            <a:r>
              <a:rPr sz="1700" spc="58" dirty="0">
                <a:solidFill>
                  <a:srgbClr val="4C4D4F"/>
                </a:solidFill>
                <a:latin typeface="HelveticaNeueLTStd-Roman"/>
                <a:cs typeface="HelveticaNeueLTStd-Roman"/>
              </a:rPr>
              <a:t>declin</a:t>
            </a:r>
            <a:r>
              <a:rPr sz="1700" dirty="0">
                <a:solidFill>
                  <a:srgbClr val="4C4D4F"/>
                </a:solidFill>
                <a:latin typeface="HelveticaNeueLTStd-Roman"/>
                <a:cs typeface="HelveticaNeueLTStd-Roman"/>
              </a:rPr>
              <a:t>e</a:t>
            </a:r>
            <a:r>
              <a:rPr sz="1700" spc="117" dirty="0">
                <a:solidFill>
                  <a:srgbClr val="4C4D4F"/>
                </a:solidFill>
                <a:latin typeface="HelveticaNeueLTStd-Roman"/>
                <a:cs typeface="HelveticaNeueLTStd-Roman"/>
              </a:rPr>
              <a:t> </a:t>
            </a:r>
            <a:r>
              <a:rPr sz="1700" spc="58" dirty="0">
                <a:solidFill>
                  <a:srgbClr val="4C4D4F"/>
                </a:solidFill>
                <a:latin typeface="HelveticaNeueLTStd-Roman"/>
                <a:cs typeface="HelveticaNeueLTStd-Roman"/>
              </a:rPr>
              <a:t>ove</a:t>
            </a:r>
            <a:r>
              <a:rPr sz="1700" dirty="0">
                <a:solidFill>
                  <a:srgbClr val="4C4D4F"/>
                </a:solidFill>
                <a:latin typeface="HelveticaNeueLTStd-Roman"/>
                <a:cs typeface="HelveticaNeueLTStd-Roman"/>
              </a:rPr>
              <a:t>r</a:t>
            </a:r>
            <a:r>
              <a:rPr sz="1700" spc="117" dirty="0">
                <a:solidFill>
                  <a:srgbClr val="4C4D4F"/>
                </a:solidFill>
                <a:latin typeface="HelveticaNeueLTStd-Roman"/>
                <a:cs typeface="HelveticaNeueLTStd-Roman"/>
              </a:rPr>
              <a:t> </a:t>
            </a:r>
            <a:r>
              <a:rPr sz="1700" spc="58" dirty="0">
                <a:solidFill>
                  <a:srgbClr val="4C4D4F"/>
                </a:solidFill>
                <a:latin typeface="HelveticaNeueLTStd-Roman"/>
                <a:cs typeface="HelveticaNeueLTStd-Roman"/>
              </a:rPr>
              <a:t>time</a:t>
            </a:r>
            <a:endParaRPr sz="1700" dirty="0">
              <a:solidFill>
                <a:prstClr val="black"/>
              </a:solidFill>
              <a:latin typeface="HelveticaNeueLTStd-Roman"/>
              <a:cs typeface="HelveticaNeueLTStd-Roman"/>
            </a:endParaRPr>
          </a:p>
          <a:p>
            <a:pPr marL="380051" indent="-143263" defTabSz="761160" fontAlgn="auto">
              <a:spcBef>
                <a:spcPts val="512"/>
              </a:spcBef>
              <a:spcAft>
                <a:spcPts val="0"/>
              </a:spcAft>
              <a:buClr>
                <a:srgbClr val="0089AC"/>
              </a:buClr>
              <a:buFont typeface="HelveticaNeueLTStd-Bd"/>
              <a:buChar char="•"/>
              <a:tabLst>
                <a:tab pos="380580" algn="l"/>
              </a:tabLst>
            </a:pPr>
            <a:r>
              <a:rPr sz="1400" spc="46" dirty="0">
                <a:solidFill>
                  <a:srgbClr val="4C4D4F"/>
                </a:solidFill>
                <a:latin typeface="HelveticaNeueLTStd-Th"/>
                <a:cs typeface="HelveticaNeueLTStd-Th"/>
              </a:rPr>
              <a:t>Aging-Stress-</a:t>
            </a:r>
            <a:r>
              <a:rPr sz="1400" spc="-79" dirty="0">
                <a:solidFill>
                  <a:srgbClr val="4C4D4F"/>
                </a:solidFill>
                <a:latin typeface="HelveticaNeueLTStd-Th"/>
                <a:cs typeface="HelveticaNeueLTStd-Th"/>
              </a:rPr>
              <a:t>T</a:t>
            </a:r>
            <a:r>
              <a:rPr sz="1400" spc="46" dirty="0">
                <a:solidFill>
                  <a:srgbClr val="4C4D4F"/>
                </a:solidFill>
                <a:latin typeface="HelveticaNeueLTStd-Th"/>
                <a:cs typeface="HelveticaNeueLTStd-Th"/>
              </a:rPr>
              <a:t>oxins-Slee</a:t>
            </a:r>
            <a:r>
              <a:rPr sz="1400" dirty="0">
                <a:solidFill>
                  <a:srgbClr val="4C4D4F"/>
                </a:solidFill>
                <a:latin typeface="HelveticaNeueLTStd-Th"/>
                <a:cs typeface="HelveticaNeueLTStd-Th"/>
              </a:rPr>
              <a:t>p</a:t>
            </a:r>
            <a:r>
              <a:rPr sz="1400" spc="92" dirty="0">
                <a:solidFill>
                  <a:srgbClr val="4C4D4F"/>
                </a:solidFill>
                <a:latin typeface="HelveticaNeueLTStd-Th"/>
                <a:cs typeface="HelveticaNeueLTStd-Th"/>
              </a:rPr>
              <a:t> </a:t>
            </a:r>
            <a:r>
              <a:rPr sz="1400" spc="46" dirty="0">
                <a:solidFill>
                  <a:srgbClr val="4C4D4F"/>
                </a:solidFill>
                <a:latin typeface="HelveticaNeueLTStd-Th"/>
                <a:cs typeface="HelveticaNeueLTStd-Th"/>
              </a:rPr>
              <a:t>Deprivation</a:t>
            </a:r>
            <a:endParaRPr sz="1400" dirty="0">
              <a:solidFill>
                <a:prstClr val="black"/>
              </a:solidFill>
              <a:latin typeface="HelveticaNeueLTStd-Th"/>
              <a:cs typeface="HelveticaNeueLTStd-Th"/>
            </a:endParaRPr>
          </a:p>
          <a:p>
            <a:pPr marL="380051" indent="-143263" defTabSz="761160" fontAlgn="auto">
              <a:spcBef>
                <a:spcPts val="400"/>
              </a:spcBef>
              <a:spcAft>
                <a:spcPts val="0"/>
              </a:spcAft>
              <a:buClr>
                <a:srgbClr val="0089AC"/>
              </a:buClr>
              <a:buFont typeface="HelveticaNeueLTStd-Bd"/>
              <a:buChar char="•"/>
              <a:tabLst>
                <a:tab pos="380580" algn="l"/>
              </a:tabLst>
            </a:pPr>
            <a:r>
              <a:rPr sz="1400" spc="46" dirty="0">
                <a:solidFill>
                  <a:srgbClr val="4C4D4F"/>
                </a:solidFill>
                <a:latin typeface="HelveticaNeueLTStd-Th"/>
                <a:cs typeface="HelveticaNeueLTStd-Th"/>
              </a:rPr>
              <a:t>Su</a:t>
            </a:r>
            <a:r>
              <a:rPr sz="1400" dirty="0">
                <a:solidFill>
                  <a:srgbClr val="4C4D4F"/>
                </a:solidFill>
                <a:latin typeface="HelveticaNeueLTStd-Th"/>
                <a:cs typeface="HelveticaNeueLTStd-Th"/>
              </a:rPr>
              <a:t>n</a:t>
            </a:r>
            <a:r>
              <a:rPr sz="1400" spc="92" dirty="0">
                <a:solidFill>
                  <a:srgbClr val="4C4D4F"/>
                </a:solidFill>
                <a:latin typeface="HelveticaNeueLTStd-Th"/>
                <a:cs typeface="HelveticaNeueLTStd-Th"/>
              </a:rPr>
              <a:t> </a:t>
            </a:r>
            <a:r>
              <a:rPr sz="1400" spc="46" dirty="0">
                <a:solidFill>
                  <a:srgbClr val="4C4D4F"/>
                </a:solidFill>
                <a:latin typeface="HelveticaNeueLTStd-Th"/>
                <a:cs typeface="HelveticaNeueLTStd-Th"/>
              </a:rPr>
              <a:t>Exposure-Smoking-Alcohol-Poo</a:t>
            </a:r>
            <a:r>
              <a:rPr sz="1400" dirty="0">
                <a:solidFill>
                  <a:srgbClr val="4C4D4F"/>
                </a:solidFill>
                <a:latin typeface="HelveticaNeueLTStd-Th"/>
                <a:cs typeface="HelveticaNeueLTStd-Th"/>
              </a:rPr>
              <a:t>r</a:t>
            </a:r>
            <a:r>
              <a:rPr sz="1400" spc="92" dirty="0">
                <a:solidFill>
                  <a:srgbClr val="4C4D4F"/>
                </a:solidFill>
                <a:latin typeface="HelveticaNeueLTStd-Th"/>
                <a:cs typeface="HelveticaNeueLTStd-Th"/>
              </a:rPr>
              <a:t> </a:t>
            </a:r>
            <a:r>
              <a:rPr sz="1400" spc="46" dirty="0">
                <a:solidFill>
                  <a:srgbClr val="4C4D4F"/>
                </a:solidFill>
                <a:latin typeface="HelveticaNeueLTStd-Th"/>
                <a:cs typeface="HelveticaNeueLTStd-Th"/>
              </a:rPr>
              <a:t>Diet</a:t>
            </a:r>
            <a:endParaRPr sz="1400" dirty="0">
              <a:solidFill>
                <a:prstClr val="black"/>
              </a:solidFill>
              <a:latin typeface="HelveticaNeueLTStd-Th"/>
              <a:cs typeface="HelveticaNeueLTStd-Th"/>
            </a:endParaRPr>
          </a:p>
        </p:txBody>
      </p:sp>
      <p:sp>
        <p:nvSpPr>
          <p:cNvPr id="25" name="object 25"/>
          <p:cNvSpPr txBox="1"/>
          <p:nvPr/>
        </p:nvSpPr>
        <p:spPr>
          <a:xfrm>
            <a:off x="674254" y="2199478"/>
            <a:ext cx="7170304" cy="2442848"/>
          </a:xfrm>
          <a:prstGeom prst="rect">
            <a:avLst/>
          </a:prstGeom>
        </p:spPr>
        <p:txBody>
          <a:bodyPr vert="horz" wrap="square" lIns="0" tIns="0" rIns="0" bIns="0" rtlCol="0">
            <a:spAutoFit/>
          </a:bodyPr>
          <a:lstStyle/>
          <a:p>
            <a:pPr marL="10583" marR="227819" defTabSz="761160" fontAlgn="auto">
              <a:spcBef>
                <a:spcPts val="0"/>
              </a:spcBef>
              <a:spcAft>
                <a:spcPts val="0"/>
              </a:spcAft>
            </a:pPr>
            <a:r>
              <a:rPr sz="1700" spc="58" dirty="0">
                <a:solidFill>
                  <a:srgbClr val="4C4D4F"/>
                </a:solidFill>
                <a:latin typeface="HelveticaNeueLTStd-Roman"/>
                <a:cs typeface="HelveticaNeueLTStd-Roman"/>
              </a:rPr>
              <a:t>It</a:t>
            </a:r>
            <a:r>
              <a:rPr sz="1700" spc="-67" dirty="0">
                <a:solidFill>
                  <a:srgbClr val="4C4D4F"/>
                </a:solidFill>
                <a:latin typeface="HelveticaNeueLTStd-Roman"/>
                <a:cs typeface="HelveticaNeueLTStd-Roman"/>
              </a:rPr>
              <a:t>’</a:t>
            </a:r>
            <a:r>
              <a:rPr sz="1700" dirty="0">
                <a:solidFill>
                  <a:srgbClr val="4C4D4F"/>
                </a:solidFill>
                <a:latin typeface="HelveticaNeueLTStd-Roman"/>
                <a:cs typeface="HelveticaNeueLTStd-Roman"/>
              </a:rPr>
              <a:t>s</a:t>
            </a:r>
            <a:r>
              <a:rPr sz="1700" spc="117" dirty="0">
                <a:solidFill>
                  <a:srgbClr val="4C4D4F"/>
                </a:solidFill>
                <a:latin typeface="HelveticaNeueLTStd-Roman"/>
                <a:cs typeface="HelveticaNeueLTStd-Roman"/>
              </a:rPr>
              <a:t> </a:t>
            </a:r>
            <a:r>
              <a:rPr sz="1700" spc="58" dirty="0">
                <a:solidFill>
                  <a:srgbClr val="4C4D4F"/>
                </a:solidFill>
                <a:latin typeface="HelveticaNeueLTStd-Roman"/>
                <a:cs typeface="HelveticaNeueLTStd-Roman"/>
              </a:rPr>
              <a:t>importan</a:t>
            </a:r>
            <a:r>
              <a:rPr sz="1700" dirty="0">
                <a:solidFill>
                  <a:srgbClr val="4C4D4F"/>
                </a:solidFill>
                <a:latin typeface="HelveticaNeueLTStd-Roman"/>
                <a:cs typeface="HelveticaNeueLTStd-Roman"/>
              </a:rPr>
              <a:t>t</a:t>
            </a:r>
            <a:r>
              <a:rPr sz="1700" spc="117" dirty="0">
                <a:solidFill>
                  <a:srgbClr val="4C4D4F"/>
                </a:solidFill>
                <a:latin typeface="HelveticaNeueLTStd-Roman"/>
                <a:cs typeface="HelveticaNeueLTStd-Roman"/>
              </a:rPr>
              <a:t> </a:t>
            </a:r>
            <a:r>
              <a:rPr sz="1700" spc="58" dirty="0">
                <a:solidFill>
                  <a:srgbClr val="4C4D4F"/>
                </a:solidFill>
                <a:latin typeface="HelveticaNeueLTStd-Roman"/>
                <a:cs typeface="HelveticaNeueLTStd-Roman"/>
              </a:rPr>
              <a:t>t</a:t>
            </a:r>
            <a:r>
              <a:rPr sz="1700" dirty="0">
                <a:solidFill>
                  <a:srgbClr val="4C4D4F"/>
                </a:solidFill>
                <a:latin typeface="HelveticaNeueLTStd-Roman"/>
                <a:cs typeface="HelveticaNeueLTStd-Roman"/>
              </a:rPr>
              <a:t>o</a:t>
            </a:r>
            <a:r>
              <a:rPr sz="1700" spc="117" dirty="0">
                <a:solidFill>
                  <a:srgbClr val="4C4D4F"/>
                </a:solidFill>
                <a:latin typeface="HelveticaNeueLTStd-Roman"/>
                <a:cs typeface="HelveticaNeueLTStd-Roman"/>
              </a:rPr>
              <a:t> </a:t>
            </a:r>
            <a:r>
              <a:rPr sz="1700" spc="58" dirty="0">
                <a:solidFill>
                  <a:srgbClr val="4C4D4F"/>
                </a:solidFill>
                <a:latin typeface="HelveticaNeueLTStd-Roman"/>
                <a:cs typeface="HelveticaNeueLTStd-Roman"/>
              </a:rPr>
              <a:t>suppor</a:t>
            </a:r>
            <a:r>
              <a:rPr sz="1700" dirty="0">
                <a:solidFill>
                  <a:srgbClr val="4C4D4F"/>
                </a:solidFill>
                <a:latin typeface="HelveticaNeueLTStd-Roman"/>
                <a:cs typeface="HelveticaNeueLTStd-Roman"/>
              </a:rPr>
              <a:t>t</a:t>
            </a:r>
            <a:r>
              <a:rPr sz="1700" spc="112" dirty="0">
                <a:solidFill>
                  <a:srgbClr val="4C4D4F"/>
                </a:solidFill>
                <a:latin typeface="HelveticaNeueLTStd-Roman"/>
                <a:cs typeface="HelveticaNeueLTStd-Roman"/>
              </a:rPr>
              <a:t> </a:t>
            </a:r>
            <a:r>
              <a:rPr sz="1700" b="1" spc="58" dirty="0">
                <a:solidFill>
                  <a:srgbClr val="0089AC"/>
                </a:solidFill>
                <a:latin typeface="HelveticaNeueLTStd-Bd"/>
                <a:cs typeface="HelveticaNeueLTStd-Bd"/>
              </a:rPr>
              <a:t>glutathion</a:t>
            </a:r>
            <a:r>
              <a:rPr sz="1700" b="1" dirty="0">
                <a:solidFill>
                  <a:srgbClr val="0089AC"/>
                </a:solidFill>
                <a:latin typeface="HelveticaNeueLTStd-Bd"/>
                <a:cs typeface="HelveticaNeueLTStd-Bd"/>
              </a:rPr>
              <a:t>e</a:t>
            </a:r>
            <a:r>
              <a:rPr sz="1700" b="1" spc="112" dirty="0">
                <a:solidFill>
                  <a:srgbClr val="0089AC"/>
                </a:solidFill>
                <a:latin typeface="HelveticaNeueLTStd-Bd"/>
                <a:cs typeface="HelveticaNeueLTStd-Bd"/>
              </a:rPr>
              <a:t> </a:t>
            </a:r>
            <a:r>
              <a:rPr sz="1700" spc="58" dirty="0">
                <a:solidFill>
                  <a:srgbClr val="4C4D4F"/>
                </a:solidFill>
                <a:latin typeface="HelveticaNeueLTStd-Roman"/>
                <a:cs typeface="HelveticaNeueLTStd-Roman"/>
              </a:rPr>
              <a:t>level</a:t>
            </a:r>
            <a:r>
              <a:rPr sz="1700" dirty="0">
                <a:solidFill>
                  <a:srgbClr val="4C4D4F"/>
                </a:solidFill>
                <a:latin typeface="HelveticaNeueLTStd-Roman"/>
                <a:cs typeface="HelveticaNeueLTStd-Roman"/>
              </a:rPr>
              <a:t>s</a:t>
            </a:r>
            <a:r>
              <a:rPr sz="1700" spc="117" dirty="0">
                <a:solidFill>
                  <a:srgbClr val="4C4D4F"/>
                </a:solidFill>
                <a:latin typeface="HelveticaNeueLTStd-Roman"/>
                <a:cs typeface="HelveticaNeueLTStd-Roman"/>
              </a:rPr>
              <a:t> </a:t>
            </a:r>
            <a:r>
              <a:rPr sz="1700" spc="58" dirty="0">
                <a:solidFill>
                  <a:srgbClr val="4C4D4F"/>
                </a:solidFill>
                <a:latin typeface="HelveticaNeueLTStd-Roman"/>
                <a:cs typeface="HelveticaNeueLTStd-Roman"/>
              </a:rPr>
              <a:t>t</a:t>
            </a:r>
            <a:r>
              <a:rPr sz="1700" dirty="0">
                <a:solidFill>
                  <a:srgbClr val="4C4D4F"/>
                </a:solidFill>
                <a:latin typeface="HelveticaNeueLTStd-Roman"/>
                <a:cs typeface="HelveticaNeueLTStd-Roman"/>
              </a:rPr>
              <a:t>o</a:t>
            </a:r>
            <a:r>
              <a:rPr sz="1700" spc="117" dirty="0">
                <a:solidFill>
                  <a:srgbClr val="4C4D4F"/>
                </a:solidFill>
                <a:latin typeface="HelveticaNeueLTStd-Roman"/>
                <a:cs typeface="HelveticaNeueLTStd-Roman"/>
              </a:rPr>
              <a:t> </a:t>
            </a:r>
            <a:r>
              <a:rPr sz="1700" spc="58" dirty="0">
                <a:solidFill>
                  <a:srgbClr val="4C4D4F"/>
                </a:solidFill>
                <a:latin typeface="HelveticaNeueLTStd-Roman"/>
                <a:cs typeface="HelveticaNeueLTStd-Roman"/>
              </a:rPr>
              <a:t>maintai</a:t>
            </a:r>
            <a:r>
              <a:rPr sz="1700" dirty="0">
                <a:solidFill>
                  <a:srgbClr val="4C4D4F"/>
                </a:solidFill>
                <a:latin typeface="HelveticaNeueLTStd-Roman"/>
                <a:cs typeface="HelveticaNeueLTStd-Roman"/>
              </a:rPr>
              <a:t>n</a:t>
            </a:r>
            <a:r>
              <a:rPr sz="1700" spc="117" dirty="0">
                <a:solidFill>
                  <a:srgbClr val="4C4D4F"/>
                </a:solidFill>
                <a:latin typeface="HelveticaNeueLTStd-Roman"/>
                <a:cs typeface="HelveticaNeueLTStd-Roman"/>
              </a:rPr>
              <a:t> </a:t>
            </a:r>
            <a:r>
              <a:rPr sz="1700" spc="58" dirty="0">
                <a:solidFill>
                  <a:srgbClr val="4C4D4F"/>
                </a:solidFill>
                <a:latin typeface="HelveticaNeueLTStd-Roman"/>
                <a:cs typeface="HelveticaNeueLTStd-Roman"/>
              </a:rPr>
              <a:t>overall healt</a:t>
            </a:r>
            <a:r>
              <a:rPr sz="1700" dirty="0">
                <a:solidFill>
                  <a:srgbClr val="4C4D4F"/>
                </a:solidFill>
                <a:latin typeface="HelveticaNeueLTStd-Roman"/>
                <a:cs typeface="HelveticaNeueLTStd-Roman"/>
              </a:rPr>
              <a:t>h</a:t>
            </a:r>
            <a:r>
              <a:rPr sz="1700" spc="117" dirty="0">
                <a:solidFill>
                  <a:srgbClr val="4C4D4F"/>
                </a:solidFill>
                <a:latin typeface="HelveticaNeueLTStd-Roman"/>
                <a:cs typeface="HelveticaNeueLTStd-Roman"/>
              </a:rPr>
              <a:t> </a:t>
            </a:r>
            <a:r>
              <a:rPr sz="1700" spc="58" dirty="0">
                <a:solidFill>
                  <a:srgbClr val="4C4D4F"/>
                </a:solidFill>
                <a:latin typeface="HelveticaNeueLTStd-Roman"/>
                <a:cs typeface="HelveticaNeueLTStd-Roman"/>
              </a:rPr>
              <a:t>an</a:t>
            </a:r>
            <a:r>
              <a:rPr sz="1700" dirty="0">
                <a:solidFill>
                  <a:srgbClr val="4C4D4F"/>
                </a:solidFill>
                <a:latin typeface="HelveticaNeueLTStd-Roman"/>
                <a:cs typeface="HelveticaNeueLTStd-Roman"/>
              </a:rPr>
              <a:t>d</a:t>
            </a:r>
            <a:r>
              <a:rPr sz="1700" spc="117" dirty="0">
                <a:solidFill>
                  <a:srgbClr val="4C4D4F"/>
                </a:solidFill>
                <a:latin typeface="HelveticaNeueLTStd-Roman"/>
                <a:cs typeface="HelveticaNeueLTStd-Roman"/>
              </a:rPr>
              <a:t> </a:t>
            </a:r>
            <a:r>
              <a:rPr sz="1700" spc="58" dirty="0">
                <a:solidFill>
                  <a:srgbClr val="4C4D4F"/>
                </a:solidFill>
                <a:latin typeface="HelveticaNeueLTStd-Roman"/>
                <a:cs typeface="HelveticaNeueLTStd-Roman"/>
              </a:rPr>
              <a:t>wellness</a:t>
            </a:r>
            <a:endParaRPr sz="1700" dirty="0">
              <a:solidFill>
                <a:prstClr val="black"/>
              </a:solidFill>
              <a:latin typeface="HelveticaNeueLTStd-Roman"/>
              <a:cs typeface="HelveticaNeueLTStd-Roman"/>
            </a:endParaRPr>
          </a:p>
          <a:p>
            <a:pPr marL="395393" marR="4233" indent="-158575" defTabSz="761160" fontAlgn="auto">
              <a:lnSpc>
                <a:spcPct val="125000"/>
              </a:lnSpc>
              <a:spcBef>
                <a:spcPts val="292"/>
              </a:spcBef>
              <a:spcAft>
                <a:spcPts val="0"/>
              </a:spcAft>
              <a:buClr>
                <a:srgbClr val="0089AC"/>
              </a:buClr>
              <a:buFont typeface="HelveticaNeueLTStd-Bd"/>
              <a:buChar char="•"/>
              <a:tabLst>
                <a:tab pos="380580" algn="l"/>
              </a:tabLst>
            </a:pPr>
            <a:r>
              <a:rPr lang="en-CA" sz="1400" spc="46" dirty="0" smtClean="0">
                <a:solidFill>
                  <a:srgbClr val="4C4D4F"/>
                </a:solidFill>
                <a:latin typeface="HelveticaNeueLTStd-Th"/>
                <a:cs typeface="HelveticaNeueLTStd-Th"/>
              </a:rPr>
              <a:t>There are over 74 diseases and health challenges associated with low glutathione</a:t>
            </a:r>
            <a:endParaRPr sz="1400" dirty="0">
              <a:solidFill>
                <a:prstClr val="black"/>
              </a:solidFill>
              <a:latin typeface="HelveticaNeueLTStd-Th"/>
              <a:cs typeface="HelveticaNeueLTStd-Th"/>
            </a:endParaRPr>
          </a:p>
          <a:p>
            <a:pPr marL="380051" indent="-143263" defTabSz="761160" fontAlgn="auto">
              <a:spcBef>
                <a:spcPts val="400"/>
              </a:spcBef>
              <a:spcAft>
                <a:spcPts val="0"/>
              </a:spcAft>
              <a:buClr>
                <a:srgbClr val="0089AC"/>
              </a:buClr>
              <a:buFont typeface="HelveticaNeueLTStd-Bd"/>
              <a:buChar char="•"/>
              <a:tabLst>
                <a:tab pos="380580" algn="l"/>
              </a:tabLst>
            </a:pPr>
            <a:r>
              <a:rPr lang="en-CA" sz="1400" spc="46" dirty="0">
                <a:solidFill>
                  <a:srgbClr val="4C4D4F"/>
                </a:solidFill>
                <a:latin typeface="HelveticaNeueLTStd-Th"/>
                <a:cs typeface="HelveticaNeueLTStd-Th"/>
              </a:rPr>
              <a:t>Without adequate glutathione, our cells cannot stay healthy</a:t>
            </a:r>
            <a:endParaRPr sz="1400" dirty="0">
              <a:solidFill>
                <a:prstClr val="black"/>
              </a:solidFill>
              <a:latin typeface="HelveticaNeueLTStd-Th"/>
              <a:cs typeface="HelveticaNeueLTStd-Th"/>
            </a:endParaRPr>
          </a:p>
          <a:p>
            <a:pPr defTabSz="761160" fontAlgn="auto">
              <a:spcBef>
                <a:spcPts val="11"/>
              </a:spcBef>
              <a:spcAft>
                <a:spcPts val="0"/>
              </a:spcAft>
              <a:buClr>
                <a:srgbClr val="0089AC"/>
              </a:buClr>
              <a:buFont typeface="HelveticaNeueLTStd-Bd"/>
              <a:buChar char="•"/>
            </a:pPr>
            <a:endParaRPr sz="1700" dirty="0">
              <a:solidFill>
                <a:prstClr val="black"/>
              </a:solidFill>
              <a:latin typeface="Times New Roman"/>
              <a:cs typeface="Times New Roman"/>
            </a:endParaRPr>
          </a:p>
          <a:p>
            <a:pPr marL="10583" defTabSz="761160" fontAlgn="auto">
              <a:spcBef>
                <a:spcPts val="0"/>
              </a:spcBef>
              <a:spcAft>
                <a:spcPts val="0"/>
              </a:spcAft>
            </a:pPr>
            <a:r>
              <a:rPr sz="1700" b="1" spc="58" dirty="0">
                <a:solidFill>
                  <a:srgbClr val="0089AC"/>
                </a:solidFill>
                <a:latin typeface="HelveticaNeueLTStd-Bd"/>
                <a:cs typeface="HelveticaNeueLTStd-Bd"/>
              </a:rPr>
              <a:t>Glutathion</a:t>
            </a:r>
            <a:r>
              <a:rPr sz="1700" b="1" dirty="0">
                <a:solidFill>
                  <a:srgbClr val="0089AC"/>
                </a:solidFill>
                <a:latin typeface="HelveticaNeueLTStd-Bd"/>
                <a:cs typeface="HelveticaNeueLTStd-Bd"/>
              </a:rPr>
              <a:t>e</a:t>
            </a:r>
            <a:r>
              <a:rPr sz="1700" b="1" spc="112" dirty="0">
                <a:solidFill>
                  <a:srgbClr val="0089AC"/>
                </a:solidFill>
                <a:latin typeface="HelveticaNeueLTStd-Bd"/>
                <a:cs typeface="HelveticaNeueLTStd-Bd"/>
              </a:rPr>
              <a:t> </a:t>
            </a:r>
            <a:r>
              <a:rPr sz="1700" spc="58" dirty="0">
                <a:solidFill>
                  <a:srgbClr val="4C4D4F"/>
                </a:solidFill>
                <a:latin typeface="HelveticaNeueLTStd-Roman"/>
                <a:cs typeface="HelveticaNeueLTStd-Roman"/>
              </a:rPr>
              <a:t>level</a:t>
            </a:r>
            <a:r>
              <a:rPr sz="1700" dirty="0">
                <a:solidFill>
                  <a:srgbClr val="4C4D4F"/>
                </a:solidFill>
                <a:latin typeface="HelveticaNeueLTStd-Roman"/>
                <a:cs typeface="HelveticaNeueLTStd-Roman"/>
              </a:rPr>
              <a:t>s</a:t>
            </a:r>
            <a:r>
              <a:rPr sz="1700" spc="117" dirty="0">
                <a:solidFill>
                  <a:srgbClr val="4C4D4F"/>
                </a:solidFill>
                <a:latin typeface="HelveticaNeueLTStd-Roman"/>
                <a:cs typeface="HelveticaNeueLTStd-Roman"/>
              </a:rPr>
              <a:t> </a:t>
            </a:r>
            <a:r>
              <a:rPr sz="1700" spc="58" dirty="0">
                <a:solidFill>
                  <a:srgbClr val="4C4D4F"/>
                </a:solidFill>
                <a:latin typeface="HelveticaNeueLTStd-Roman"/>
                <a:cs typeface="HelveticaNeueLTStd-Roman"/>
              </a:rPr>
              <a:t>a</a:t>
            </a:r>
            <a:r>
              <a:rPr sz="1700" spc="25" dirty="0">
                <a:solidFill>
                  <a:srgbClr val="4C4D4F"/>
                </a:solidFill>
                <a:latin typeface="HelveticaNeueLTStd-Roman"/>
                <a:cs typeface="HelveticaNeueLTStd-Roman"/>
              </a:rPr>
              <a:t>r</a:t>
            </a:r>
            <a:r>
              <a:rPr sz="1700" dirty="0">
                <a:solidFill>
                  <a:srgbClr val="4C4D4F"/>
                </a:solidFill>
                <a:latin typeface="HelveticaNeueLTStd-Roman"/>
                <a:cs typeface="HelveticaNeueLTStd-Roman"/>
              </a:rPr>
              <a:t>e</a:t>
            </a:r>
            <a:r>
              <a:rPr sz="1700" spc="117" dirty="0">
                <a:solidFill>
                  <a:srgbClr val="4C4D4F"/>
                </a:solidFill>
                <a:latin typeface="HelveticaNeueLTStd-Roman"/>
                <a:cs typeface="HelveticaNeueLTStd-Roman"/>
              </a:rPr>
              <a:t> </a:t>
            </a:r>
            <a:r>
              <a:rPr sz="1700" spc="58" dirty="0">
                <a:solidFill>
                  <a:srgbClr val="4C4D4F"/>
                </a:solidFill>
                <a:latin typeface="HelveticaNeueLTStd-Roman"/>
                <a:cs typeface="HelveticaNeueLTStd-Roman"/>
              </a:rPr>
              <a:t>di</a:t>
            </a:r>
            <a:r>
              <a:rPr sz="1700" spc="25" dirty="0">
                <a:solidFill>
                  <a:srgbClr val="4C4D4F"/>
                </a:solidFill>
                <a:latin typeface="HelveticaNeueLTStd-Roman"/>
                <a:cs typeface="HelveticaNeueLTStd-Roman"/>
              </a:rPr>
              <a:t>f</a:t>
            </a:r>
            <a:r>
              <a:rPr sz="1700" spc="58" dirty="0">
                <a:solidFill>
                  <a:srgbClr val="4C4D4F"/>
                </a:solidFill>
                <a:latin typeface="HelveticaNeueLTStd-Roman"/>
                <a:cs typeface="HelveticaNeueLTStd-Roman"/>
              </a:rPr>
              <a:t>ficul</a:t>
            </a:r>
            <a:r>
              <a:rPr sz="1700" dirty="0">
                <a:solidFill>
                  <a:srgbClr val="4C4D4F"/>
                </a:solidFill>
                <a:latin typeface="HelveticaNeueLTStd-Roman"/>
                <a:cs typeface="HelveticaNeueLTStd-Roman"/>
              </a:rPr>
              <a:t>t</a:t>
            </a:r>
            <a:r>
              <a:rPr sz="1700" spc="117" dirty="0">
                <a:solidFill>
                  <a:srgbClr val="4C4D4F"/>
                </a:solidFill>
                <a:latin typeface="HelveticaNeueLTStd-Roman"/>
                <a:cs typeface="HelveticaNeueLTStd-Roman"/>
              </a:rPr>
              <a:t> </a:t>
            </a:r>
            <a:r>
              <a:rPr sz="1700" spc="58" dirty="0">
                <a:solidFill>
                  <a:srgbClr val="4C4D4F"/>
                </a:solidFill>
                <a:latin typeface="HelveticaNeueLTStd-Roman"/>
                <a:cs typeface="HelveticaNeueLTStd-Roman"/>
              </a:rPr>
              <a:t>t</a:t>
            </a:r>
            <a:r>
              <a:rPr sz="1700" dirty="0">
                <a:solidFill>
                  <a:srgbClr val="4C4D4F"/>
                </a:solidFill>
                <a:latin typeface="HelveticaNeueLTStd-Roman"/>
                <a:cs typeface="HelveticaNeueLTStd-Roman"/>
              </a:rPr>
              <a:t>o</a:t>
            </a:r>
            <a:r>
              <a:rPr sz="1700" spc="117" dirty="0">
                <a:solidFill>
                  <a:srgbClr val="4C4D4F"/>
                </a:solidFill>
                <a:latin typeface="HelveticaNeueLTStd-Roman"/>
                <a:cs typeface="HelveticaNeueLTStd-Roman"/>
              </a:rPr>
              <a:t> </a:t>
            </a:r>
            <a:r>
              <a:rPr sz="1700" spc="58" dirty="0">
                <a:solidFill>
                  <a:srgbClr val="4C4D4F"/>
                </a:solidFill>
                <a:latin typeface="HelveticaNeueLTStd-Roman"/>
                <a:cs typeface="HelveticaNeueLTStd-Roman"/>
              </a:rPr>
              <a:t>raise</a:t>
            </a:r>
            <a:endParaRPr sz="1700" dirty="0">
              <a:solidFill>
                <a:prstClr val="black"/>
              </a:solidFill>
              <a:latin typeface="HelveticaNeueLTStd-Roman"/>
              <a:cs typeface="HelveticaNeueLTStd-Roman"/>
            </a:endParaRPr>
          </a:p>
          <a:p>
            <a:pPr marL="380051" indent="-143263" defTabSz="761160" fontAlgn="auto">
              <a:spcBef>
                <a:spcPts val="546"/>
              </a:spcBef>
              <a:spcAft>
                <a:spcPts val="0"/>
              </a:spcAft>
              <a:buClr>
                <a:srgbClr val="0089AC"/>
              </a:buClr>
              <a:buFont typeface="HelveticaNeueLTStd-Bd"/>
              <a:buChar char="•"/>
              <a:tabLst>
                <a:tab pos="380580" algn="l"/>
              </a:tabLst>
            </a:pPr>
            <a:r>
              <a:rPr sz="1400" spc="46" dirty="0">
                <a:solidFill>
                  <a:srgbClr val="4C4D4F"/>
                </a:solidFill>
                <a:latin typeface="HelveticaNeueLTStd-Th"/>
                <a:cs typeface="HelveticaNeueLTStd-Th"/>
              </a:rPr>
              <a:t>Ora</a:t>
            </a:r>
            <a:r>
              <a:rPr sz="1400" dirty="0">
                <a:solidFill>
                  <a:srgbClr val="4C4D4F"/>
                </a:solidFill>
                <a:latin typeface="HelveticaNeueLTStd-Th"/>
                <a:cs typeface="HelveticaNeueLTStd-Th"/>
              </a:rPr>
              <a:t>l</a:t>
            </a:r>
            <a:r>
              <a:rPr sz="1400" spc="92" dirty="0">
                <a:solidFill>
                  <a:srgbClr val="4C4D4F"/>
                </a:solidFill>
                <a:latin typeface="HelveticaNeueLTStd-Th"/>
                <a:cs typeface="HelveticaNeueLTStd-Th"/>
              </a:rPr>
              <a:t> </a:t>
            </a:r>
            <a:r>
              <a:rPr sz="1400" spc="46" dirty="0">
                <a:solidFill>
                  <a:srgbClr val="4C4D4F"/>
                </a:solidFill>
                <a:latin typeface="HelveticaNeueLTStd-Th"/>
                <a:cs typeface="HelveticaNeueLTStd-Th"/>
              </a:rPr>
              <a:t>glutathion</a:t>
            </a:r>
            <a:r>
              <a:rPr sz="1400" dirty="0">
                <a:solidFill>
                  <a:srgbClr val="4C4D4F"/>
                </a:solidFill>
                <a:latin typeface="HelveticaNeueLTStd-Th"/>
                <a:cs typeface="HelveticaNeueLTStd-Th"/>
              </a:rPr>
              <a:t>e</a:t>
            </a:r>
            <a:r>
              <a:rPr sz="1400" spc="92" dirty="0">
                <a:solidFill>
                  <a:srgbClr val="4C4D4F"/>
                </a:solidFill>
                <a:latin typeface="HelveticaNeueLTStd-Th"/>
                <a:cs typeface="HelveticaNeueLTStd-Th"/>
              </a:rPr>
              <a:t> </a:t>
            </a:r>
            <a:r>
              <a:rPr sz="1400" spc="46" dirty="0">
                <a:solidFill>
                  <a:srgbClr val="4C4D4F"/>
                </a:solidFill>
                <a:latin typeface="HelveticaNeueLTStd-Th"/>
                <a:cs typeface="HelveticaNeueLTStd-Th"/>
              </a:rPr>
              <a:t>i</a:t>
            </a:r>
            <a:r>
              <a:rPr sz="1400" dirty="0">
                <a:solidFill>
                  <a:srgbClr val="4C4D4F"/>
                </a:solidFill>
                <a:latin typeface="HelveticaNeueLTStd-Th"/>
                <a:cs typeface="HelveticaNeueLTStd-Th"/>
              </a:rPr>
              <a:t>s</a:t>
            </a:r>
            <a:r>
              <a:rPr sz="1400" spc="92" dirty="0">
                <a:solidFill>
                  <a:srgbClr val="4C4D4F"/>
                </a:solidFill>
                <a:latin typeface="HelveticaNeueLTStd-Th"/>
                <a:cs typeface="HelveticaNeueLTStd-Th"/>
              </a:rPr>
              <a:t> </a:t>
            </a:r>
            <a:r>
              <a:rPr sz="1400" spc="46" dirty="0">
                <a:solidFill>
                  <a:srgbClr val="4C4D4F"/>
                </a:solidFill>
                <a:latin typeface="HelveticaNeueLTStd-Th"/>
                <a:cs typeface="HelveticaNeueLTStd-Th"/>
              </a:rPr>
              <a:t>to</a:t>
            </a:r>
            <a:r>
              <a:rPr sz="1400" dirty="0">
                <a:solidFill>
                  <a:srgbClr val="4C4D4F"/>
                </a:solidFill>
                <a:latin typeface="HelveticaNeueLTStd-Th"/>
                <a:cs typeface="HelveticaNeueLTStd-Th"/>
              </a:rPr>
              <a:t>o</a:t>
            </a:r>
            <a:r>
              <a:rPr sz="1400" spc="92" dirty="0">
                <a:solidFill>
                  <a:srgbClr val="4C4D4F"/>
                </a:solidFill>
                <a:latin typeface="HelveticaNeueLTStd-Th"/>
                <a:cs typeface="HelveticaNeueLTStd-Th"/>
              </a:rPr>
              <a:t> </a:t>
            </a:r>
            <a:r>
              <a:rPr sz="1400" spc="46" dirty="0">
                <a:solidFill>
                  <a:srgbClr val="4C4D4F"/>
                </a:solidFill>
                <a:latin typeface="HelveticaNeueLTStd-Th"/>
                <a:cs typeface="HelveticaNeueLTStd-Th"/>
              </a:rPr>
              <a:t>fragil</a:t>
            </a:r>
            <a:r>
              <a:rPr sz="1400" dirty="0">
                <a:solidFill>
                  <a:srgbClr val="4C4D4F"/>
                </a:solidFill>
                <a:latin typeface="HelveticaNeueLTStd-Th"/>
                <a:cs typeface="HelveticaNeueLTStd-Th"/>
              </a:rPr>
              <a:t>e</a:t>
            </a:r>
            <a:r>
              <a:rPr sz="1400" spc="92" dirty="0">
                <a:solidFill>
                  <a:srgbClr val="4C4D4F"/>
                </a:solidFill>
                <a:latin typeface="HelveticaNeueLTStd-Th"/>
                <a:cs typeface="HelveticaNeueLTStd-Th"/>
              </a:rPr>
              <a:t> </a:t>
            </a:r>
            <a:r>
              <a:rPr sz="1400" spc="46" dirty="0">
                <a:solidFill>
                  <a:srgbClr val="4C4D4F"/>
                </a:solidFill>
                <a:latin typeface="HelveticaNeueLTStd-Th"/>
                <a:cs typeface="HelveticaNeueLTStd-Th"/>
              </a:rPr>
              <a:t>t</a:t>
            </a:r>
            <a:r>
              <a:rPr sz="1400" dirty="0">
                <a:solidFill>
                  <a:srgbClr val="4C4D4F"/>
                </a:solidFill>
                <a:latin typeface="HelveticaNeueLTStd-Th"/>
                <a:cs typeface="HelveticaNeueLTStd-Th"/>
              </a:rPr>
              <a:t>o</a:t>
            </a:r>
            <a:r>
              <a:rPr sz="1400" spc="92" dirty="0">
                <a:solidFill>
                  <a:srgbClr val="4C4D4F"/>
                </a:solidFill>
                <a:latin typeface="HelveticaNeueLTStd-Th"/>
                <a:cs typeface="HelveticaNeueLTStd-Th"/>
              </a:rPr>
              <a:t> </a:t>
            </a:r>
            <a:r>
              <a:rPr sz="1400" spc="46" dirty="0">
                <a:solidFill>
                  <a:srgbClr val="4C4D4F"/>
                </a:solidFill>
                <a:latin typeface="HelveticaNeueLTStd-Th"/>
                <a:cs typeface="HelveticaNeueLTStd-Th"/>
              </a:rPr>
              <a:t>su</a:t>
            </a:r>
            <a:r>
              <a:rPr sz="1400" spc="67" dirty="0">
                <a:solidFill>
                  <a:srgbClr val="4C4D4F"/>
                </a:solidFill>
                <a:latin typeface="HelveticaNeueLTStd-Th"/>
                <a:cs typeface="HelveticaNeueLTStd-Th"/>
              </a:rPr>
              <a:t>r</a:t>
            </a:r>
            <a:r>
              <a:rPr sz="1400" spc="46" dirty="0">
                <a:solidFill>
                  <a:srgbClr val="4C4D4F"/>
                </a:solidFill>
                <a:latin typeface="HelveticaNeueLTStd-Th"/>
                <a:cs typeface="HelveticaNeueLTStd-Th"/>
              </a:rPr>
              <a:t>viv</a:t>
            </a:r>
            <a:r>
              <a:rPr sz="1400" dirty="0">
                <a:solidFill>
                  <a:srgbClr val="4C4D4F"/>
                </a:solidFill>
                <a:latin typeface="HelveticaNeueLTStd-Th"/>
                <a:cs typeface="HelveticaNeueLTStd-Th"/>
              </a:rPr>
              <a:t>e</a:t>
            </a:r>
            <a:r>
              <a:rPr sz="1400" spc="92" dirty="0">
                <a:solidFill>
                  <a:srgbClr val="4C4D4F"/>
                </a:solidFill>
                <a:latin typeface="HelveticaNeueLTStd-Th"/>
                <a:cs typeface="HelveticaNeueLTStd-Th"/>
              </a:rPr>
              <a:t> </a:t>
            </a:r>
            <a:r>
              <a:rPr sz="1400" spc="46" dirty="0">
                <a:solidFill>
                  <a:srgbClr val="4C4D4F"/>
                </a:solidFill>
                <a:latin typeface="HelveticaNeueLTStd-Th"/>
                <a:cs typeface="HelveticaNeueLTStd-Th"/>
              </a:rPr>
              <a:t>ingestion</a:t>
            </a:r>
            <a:endParaRPr sz="1400" dirty="0">
              <a:solidFill>
                <a:prstClr val="black"/>
              </a:solidFill>
              <a:latin typeface="HelveticaNeueLTStd-Th"/>
              <a:cs typeface="HelveticaNeueLTStd-Th"/>
            </a:endParaRPr>
          </a:p>
          <a:p>
            <a:pPr marL="380051" indent="-143263" defTabSz="761160" fontAlgn="auto">
              <a:spcBef>
                <a:spcPts val="400"/>
              </a:spcBef>
              <a:spcAft>
                <a:spcPts val="0"/>
              </a:spcAft>
              <a:buClr>
                <a:srgbClr val="0089AC"/>
              </a:buClr>
              <a:buFont typeface="HelveticaNeueLTStd-Bd"/>
              <a:buChar char="•"/>
              <a:tabLst>
                <a:tab pos="380580" algn="l"/>
              </a:tabLst>
            </a:pPr>
            <a:r>
              <a:rPr sz="1400" spc="46" dirty="0">
                <a:solidFill>
                  <a:srgbClr val="4C4D4F"/>
                </a:solidFill>
                <a:latin typeface="HelveticaNeueLTStd-Th"/>
                <a:cs typeface="HelveticaNeueLTStd-Th"/>
              </a:rPr>
              <a:t>Limite</a:t>
            </a:r>
            <a:r>
              <a:rPr sz="1400" dirty="0">
                <a:solidFill>
                  <a:srgbClr val="4C4D4F"/>
                </a:solidFill>
                <a:latin typeface="HelveticaNeueLTStd-Th"/>
                <a:cs typeface="HelveticaNeueLTStd-Th"/>
              </a:rPr>
              <a:t>d</a:t>
            </a:r>
            <a:r>
              <a:rPr sz="1400" spc="92" dirty="0">
                <a:solidFill>
                  <a:srgbClr val="4C4D4F"/>
                </a:solidFill>
                <a:latin typeface="HelveticaNeueLTStd-Th"/>
                <a:cs typeface="HelveticaNeueLTStd-Th"/>
              </a:rPr>
              <a:t> </a:t>
            </a:r>
            <a:r>
              <a:rPr sz="1400" spc="46" dirty="0">
                <a:solidFill>
                  <a:srgbClr val="4C4D4F"/>
                </a:solidFill>
                <a:latin typeface="HelveticaNeueLTStd-Th"/>
                <a:cs typeface="HelveticaNeueLTStd-Th"/>
              </a:rPr>
              <a:t>bioavailabilit</a:t>
            </a:r>
            <a:r>
              <a:rPr sz="1400" dirty="0">
                <a:solidFill>
                  <a:srgbClr val="4C4D4F"/>
                </a:solidFill>
                <a:latin typeface="HelveticaNeueLTStd-Th"/>
                <a:cs typeface="HelveticaNeueLTStd-Th"/>
              </a:rPr>
              <a:t>y</a:t>
            </a:r>
            <a:r>
              <a:rPr sz="1400" spc="92" dirty="0">
                <a:solidFill>
                  <a:srgbClr val="4C4D4F"/>
                </a:solidFill>
                <a:latin typeface="HelveticaNeueLTStd-Th"/>
                <a:cs typeface="HelveticaNeueLTStd-Th"/>
              </a:rPr>
              <a:t> </a:t>
            </a:r>
            <a:r>
              <a:rPr sz="1400" spc="46" dirty="0">
                <a:solidFill>
                  <a:srgbClr val="4C4D4F"/>
                </a:solidFill>
                <a:latin typeface="HelveticaNeueLTStd-Th"/>
                <a:cs typeface="HelveticaNeueLTStd-Th"/>
              </a:rPr>
              <a:t>fo</a:t>
            </a:r>
            <a:r>
              <a:rPr sz="1400" dirty="0">
                <a:solidFill>
                  <a:srgbClr val="4C4D4F"/>
                </a:solidFill>
                <a:latin typeface="HelveticaNeueLTStd-Th"/>
                <a:cs typeface="HelveticaNeueLTStd-Th"/>
              </a:rPr>
              <a:t>r</a:t>
            </a:r>
            <a:r>
              <a:rPr sz="1400" spc="92" dirty="0">
                <a:solidFill>
                  <a:srgbClr val="4C4D4F"/>
                </a:solidFill>
                <a:latin typeface="HelveticaNeueLTStd-Th"/>
                <a:cs typeface="HelveticaNeueLTStd-Th"/>
              </a:rPr>
              <a:t> </a:t>
            </a:r>
            <a:r>
              <a:rPr sz="1400" spc="46" dirty="0">
                <a:solidFill>
                  <a:srgbClr val="4C4D4F"/>
                </a:solidFill>
                <a:latin typeface="HelveticaNeueLTStd-Th"/>
                <a:cs typeface="HelveticaNeueLTStd-Th"/>
              </a:rPr>
              <a:t>standar</a:t>
            </a:r>
            <a:r>
              <a:rPr sz="1400" dirty="0">
                <a:solidFill>
                  <a:srgbClr val="4C4D4F"/>
                </a:solidFill>
                <a:latin typeface="HelveticaNeueLTStd-Th"/>
                <a:cs typeface="HelveticaNeueLTStd-Th"/>
              </a:rPr>
              <a:t>d</a:t>
            </a:r>
            <a:r>
              <a:rPr sz="1400" spc="92" dirty="0">
                <a:solidFill>
                  <a:srgbClr val="4C4D4F"/>
                </a:solidFill>
                <a:latin typeface="HelveticaNeueLTStd-Th"/>
                <a:cs typeface="HelveticaNeueLTStd-Th"/>
              </a:rPr>
              <a:t> </a:t>
            </a:r>
            <a:r>
              <a:rPr sz="1400" spc="46" dirty="0">
                <a:solidFill>
                  <a:srgbClr val="4C4D4F"/>
                </a:solidFill>
                <a:latin typeface="HelveticaNeueLTStd-Th"/>
                <a:cs typeface="HelveticaNeueLTStd-Th"/>
              </a:rPr>
              <a:t>form</a:t>
            </a:r>
            <a:r>
              <a:rPr sz="1400" dirty="0">
                <a:solidFill>
                  <a:srgbClr val="4C4D4F"/>
                </a:solidFill>
                <a:latin typeface="HelveticaNeueLTStd-Th"/>
                <a:cs typeface="HelveticaNeueLTStd-Th"/>
              </a:rPr>
              <a:t>s</a:t>
            </a:r>
            <a:r>
              <a:rPr sz="1400" spc="92" dirty="0">
                <a:solidFill>
                  <a:srgbClr val="4C4D4F"/>
                </a:solidFill>
                <a:latin typeface="HelveticaNeueLTStd-Th"/>
                <a:cs typeface="HelveticaNeueLTStd-Th"/>
              </a:rPr>
              <a:t> </a:t>
            </a:r>
            <a:r>
              <a:rPr sz="1400" spc="46" dirty="0">
                <a:solidFill>
                  <a:srgbClr val="4C4D4F"/>
                </a:solidFill>
                <a:latin typeface="HelveticaNeueLTStd-Th"/>
                <a:cs typeface="HelveticaNeueLTStd-Th"/>
              </a:rPr>
              <a:t>o</a:t>
            </a:r>
            <a:r>
              <a:rPr sz="1400" dirty="0">
                <a:solidFill>
                  <a:srgbClr val="4C4D4F"/>
                </a:solidFill>
                <a:latin typeface="HelveticaNeueLTStd-Th"/>
                <a:cs typeface="HelveticaNeueLTStd-Th"/>
              </a:rPr>
              <a:t>f</a:t>
            </a:r>
            <a:r>
              <a:rPr sz="1400" spc="92" dirty="0">
                <a:solidFill>
                  <a:srgbClr val="4C4D4F"/>
                </a:solidFill>
                <a:latin typeface="HelveticaNeueLTStd-Th"/>
                <a:cs typeface="HelveticaNeueLTStd-Th"/>
              </a:rPr>
              <a:t> </a:t>
            </a:r>
            <a:r>
              <a:rPr sz="1400" spc="46" dirty="0">
                <a:solidFill>
                  <a:srgbClr val="4C4D4F"/>
                </a:solidFill>
                <a:latin typeface="HelveticaNeueLTStd-Th"/>
                <a:cs typeface="HelveticaNeueLTStd-Th"/>
              </a:rPr>
              <a:t>glutathione</a:t>
            </a:r>
            <a:endParaRPr sz="1400" dirty="0">
              <a:solidFill>
                <a:prstClr val="black"/>
              </a:solidFill>
              <a:latin typeface="HelveticaNeueLTStd-Th"/>
              <a:cs typeface="HelveticaNeueLTStd-Th"/>
            </a:endParaRPr>
          </a:p>
        </p:txBody>
      </p:sp>
      <p:sp>
        <p:nvSpPr>
          <p:cNvPr id="26" name="object 26"/>
          <p:cNvSpPr txBox="1"/>
          <p:nvPr/>
        </p:nvSpPr>
        <p:spPr>
          <a:xfrm>
            <a:off x="795994" y="4902651"/>
            <a:ext cx="7613073" cy="307777"/>
          </a:xfrm>
          <a:prstGeom prst="rect">
            <a:avLst/>
          </a:prstGeom>
        </p:spPr>
        <p:txBody>
          <a:bodyPr vert="horz" wrap="square" lIns="0" tIns="0" rIns="0" bIns="0" rtlCol="0">
            <a:spAutoFit/>
          </a:bodyPr>
          <a:lstStyle/>
          <a:p>
            <a:pPr marL="10583" defTabSz="761160" fontAlgn="auto">
              <a:spcBef>
                <a:spcPts val="0"/>
              </a:spcBef>
              <a:spcAft>
                <a:spcPts val="0"/>
              </a:spcAft>
            </a:pPr>
            <a:r>
              <a:rPr sz="2000" spc="67" dirty="0">
                <a:solidFill>
                  <a:srgbClr val="4C4D4F"/>
                </a:solidFill>
                <a:latin typeface="HelveticaNeueLTStd-Roman"/>
                <a:cs typeface="HelveticaNeueLTStd-Roman"/>
              </a:rPr>
              <a:t>Ho</a:t>
            </a:r>
            <a:r>
              <a:rPr sz="2000" dirty="0">
                <a:solidFill>
                  <a:srgbClr val="4C4D4F"/>
                </a:solidFill>
                <a:latin typeface="HelveticaNeueLTStd-Roman"/>
                <a:cs typeface="HelveticaNeueLTStd-Roman"/>
              </a:rPr>
              <a:t>w</a:t>
            </a:r>
            <a:r>
              <a:rPr sz="2000" spc="137" dirty="0">
                <a:solidFill>
                  <a:srgbClr val="4C4D4F"/>
                </a:solidFill>
                <a:latin typeface="HelveticaNeueLTStd-Roman"/>
                <a:cs typeface="HelveticaNeueLTStd-Roman"/>
              </a:rPr>
              <a:t> </a:t>
            </a:r>
            <a:r>
              <a:rPr sz="2000" spc="67" dirty="0">
                <a:solidFill>
                  <a:srgbClr val="4C4D4F"/>
                </a:solidFill>
                <a:latin typeface="HelveticaNeueLTStd-Roman"/>
                <a:cs typeface="HelveticaNeueLTStd-Roman"/>
              </a:rPr>
              <a:t>ca</a:t>
            </a:r>
            <a:r>
              <a:rPr sz="2000" dirty="0">
                <a:solidFill>
                  <a:srgbClr val="4C4D4F"/>
                </a:solidFill>
                <a:latin typeface="HelveticaNeueLTStd-Roman"/>
                <a:cs typeface="HelveticaNeueLTStd-Roman"/>
              </a:rPr>
              <a:t>n</a:t>
            </a:r>
            <a:r>
              <a:rPr sz="2000" spc="137" dirty="0">
                <a:solidFill>
                  <a:srgbClr val="4C4D4F"/>
                </a:solidFill>
                <a:latin typeface="HelveticaNeueLTStd-Roman"/>
                <a:cs typeface="HelveticaNeueLTStd-Roman"/>
              </a:rPr>
              <a:t> </a:t>
            </a:r>
            <a:r>
              <a:rPr sz="2000" spc="67" dirty="0">
                <a:solidFill>
                  <a:srgbClr val="4C4D4F"/>
                </a:solidFill>
                <a:latin typeface="HelveticaNeueLTStd-Roman"/>
                <a:cs typeface="HelveticaNeueLTStd-Roman"/>
              </a:rPr>
              <a:t>w</a:t>
            </a:r>
            <a:r>
              <a:rPr sz="2000" dirty="0">
                <a:solidFill>
                  <a:srgbClr val="4C4D4F"/>
                </a:solidFill>
                <a:latin typeface="HelveticaNeueLTStd-Roman"/>
                <a:cs typeface="HelveticaNeueLTStd-Roman"/>
              </a:rPr>
              <a:t>e</a:t>
            </a:r>
            <a:r>
              <a:rPr sz="2000" spc="137" dirty="0">
                <a:solidFill>
                  <a:srgbClr val="4C4D4F"/>
                </a:solidFill>
                <a:latin typeface="HelveticaNeueLTStd-Roman"/>
                <a:cs typeface="HelveticaNeueLTStd-Roman"/>
              </a:rPr>
              <a:t> </a:t>
            </a:r>
            <a:r>
              <a:rPr sz="2000" spc="67" dirty="0">
                <a:solidFill>
                  <a:srgbClr val="4C4D4F"/>
                </a:solidFill>
                <a:latin typeface="HelveticaNeueLTStd-Md"/>
                <a:cs typeface="HelveticaNeueLTStd-Md"/>
              </a:rPr>
              <a:t>e</a:t>
            </a:r>
            <a:r>
              <a:rPr sz="2000" spc="33" dirty="0">
                <a:solidFill>
                  <a:srgbClr val="4C4D4F"/>
                </a:solidFill>
                <a:latin typeface="HelveticaNeueLTStd-Md"/>
                <a:cs typeface="HelveticaNeueLTStd-Md"/>
              </a:rPr>
              <a:t>f</a:t>
            </a:r>
            <a:r>
              <a:rPr sz="2000" spc="67" dirty="0">
                <a:solidFill>
                  <a:srgbClr val="4C4D4F"/>
                </a:solidFill>
                <a:latin typeface="HelveticaNeueLTStd-Md"/>
                <a:cs typeface="HelveticaNeueLTStd-Md"/>
              </a:rPr>
              <a:t>fectivel</a:t>
            </a:r>
            <a:r>
              <a:rPr sz="2000" dirty="0">
                <a:solidFill>
                  <a:srgbClr val="4C4D4F"/>
                </a:solidFill>
                <a:latin typeface="HelveticaNeueLTStd-Md"/>
                <a:cs typeface="HelveticaNeueLTStd-Md"/>
              </a:rPr>
              <a:t>y</a:t>
            </a:r>
            <a:r>
              <a:rPr sz="2000" spc="137" dirty="0">
                <a:solidFill>
                  <a:srgbClr val="4C4D4F"/>
                </a:solidFill>
                <a:latin typeface="HelveticaNeueLTStd-Md"/>
                <a:cs typeface="HelveticaNeueLTStd-Md"/>
              </a:rPr>
              <a:t> </a:t>
            </a:r>
            <a:r>
              <a:rPr sz="2000" spc="67" dirty="0">
                <a:solidFill>
                  <a:srgbClr val="4C4D4F"/>
                </a:solidFill>
                <a:latin typeface="HelveticaNeueLTStd-Md"/>
                <a:cs typeface="HelveticaNeueLTStd-Md"/>
              </a:rPr>
              <a:t>maintai</a:t>
            </a:r>
            <a:r>
              <a:rPr sz="2000" dirty="0">
                <a:solidFill>
                  <a:srgbClr val="4C4D4F"/>
                </a:solidFill>
                <a:latin typeface="HelveticaNeueLTStd-Md"/>
                <a:cs typeface="HelveticaNeueLTStd-Md"/>
              </a:rPr>
              <a:t>n</a:t>
            </a:r>
            <a:r>
              <a:rPr sz="2000" spc="137" dirty="0">
                <a:solidFill>
                  <a:srgbClr val="4C4D4F"/>
                </a:solidFill>
                <a:latin typeface="HelveticaNeueLTStd-Md"/>
                <a:cs typeface="HelveticaNeueLTStd-Md"/>
              </a:rPr>
              <a:t> </a:t>
            </a:r>
            <a:r>
              <a:rPr sz="2000" spc="67" dirty="0">
                <a:solidFill>
                  <a:srgbClr val="4C4D4F"/>
                </a:solidFill>
                <a:latin typeface="HelveticaNeueLTStd-Roman"/>
                <a:cs typeface="HelveticaNeueLTStd-Roman"/>
              </a:rPr>
              <a:t>ou</a:t>
            </a:r>
            <a:r>
              <a:rPr sz="2000" dirty="0">
                <a:solidFill>
                  <a:srgbClr val="4C4D4F"/>
                </a:solidFill>
                <a:latin typeface="HelveticaNeueLTStd-Roman"/>
                <a:cs typeface="HelveticaNeueLTStd-Roman"/>
              </a:rPr>
              <a:t>r</a:t>
            </a:r>
            <a:r>
              <a:rPr sz="2000" spc="137" dirty="0">
                <a:solidFill>
                  <a:srgbClr val="4C4D4F"/>
                </a:solidFill>
                <a:latin typeface="HelveticaNeueLTStd-Roman"/>
                <a:cs typeface="HelveticaNeueLTStd-Roman"/>
              </a:rPr>
              <a:t> </a:t>
            </a:r>
            <a:r>
              <a:rPr sz="2000" b="1" spc="67" dirty="0">
                <a:solidFill>
                  <a:srgbClr val="0089AC"/>
                </a:solidFill>
                <a:latin typeface="HelveticaNeueLTStd-Bd"/>
                <a:cs typeface="HelveticaNeueLTStd-Bd"/>
              </a:rPr>
              <a:t>glutathion</a:t>
            </a:r>
            <a:r>
              <a:rPr sz="2000" b="1" dirty="0">
                <a:solidFill>
                  <a:srgbClr val="0089AC"/>
                </a:solidFill>
                <a:latin typeface="HelveticaNeueLTStd-Bd"/>
                <a:cs typeface="HelveticaNeueLTStd-Bd"/>
              </a:rPr>
              <a:t>e</a:t>
            </a:r>
            <a:r>
              <a:rPr sz="2000" b="1" spc="137" dirty="0">
                <a:solidFill>
                  <a:srgbClr val="0089AC"/>
                </a:solidFill>
                <a:latin typeface="HelveticaNeueLTStd-Bd"/>
                <a:cs typeface="HelveticaNeueLTStd-Bd"/>
              </a:rPr>
              <a:t> </a:t>
            </a:r>
            <a:r>
              <a:rPr sz="2000" spc="67" dirty="0">
                <a:solidFill>
                  <a:srgbClr val="4C4D4F"/>
                </a:solidFill>
                <a:latin typeface="HelveticaNeueLTStd-Roman"/>
                <a:cs typeface="HelveticaNeueLTStd-Roman"/>
              </a:rPr>
              <a:t>levels?</a:t>
            </a:r>
            <a:endParaRPr sz="2000" dirty="0">
              <a:solidFill>
                <a:prstClr val="black"/>
              </a:solidFill>
              <a:latin typeface="HelveticaNeueLTStd-Roman"/>
              <a:cs typeface="HelveticaNeueLTStd-Roman"/>
            </a:endParaRPr>
          </a:p>
        </p:txBody>
      </p:sp>
      <p:sp>
        <p:nvSpPr>
          <p:cNvPr id="42" name="object 42"/>
          <p:cNvSpPr/>
          <p:nvPr/>
        </p:nvSpPr>
        <p:spPr>
          <a:xfrm>
            <a:off x="704946" y="2147794"/>
            <a:ext cx="7710055" cy="0"/>
          </a:xfrm>
          <a:custGeom>
            <a:avLst/>
            <a:gdLst/>
            <a:ahLst/>
            <a:cxnLst/>
            <a:rect l="l" t="t" r="r" b="b"/>
            <a:pathLst>
              <a:path w="8481060">
                <a:moveTo>
                  <a:pt x="0" y="0"/>
                </a:moveTo>
                <a:lnTo>
                  <a:pt x="8480501" y="0"/>
                </a:lnTo>
              </a:path>
            </a:pathLst>
          </a:custGeom>
          <a:ln w="19050">
            <a:solidFill>
              <a:srgbClr val="0089AC"/>
            </a:solidFill>
          </a:ln>
        </p:spPr>
        <p:txBody>
          <a:bodyPr wrap="square" lIns="0" tIns="0" rIns="0" bIns="0" rtlCol="0"/>
          <a:lstStyle/>
          <a:p>
            <a:pPr defTabSz="761160" fontAlgn="auto">
              <a:spcBef>
                <a:spcPts val="0"/>
              </a:spcBef>
              <a:spcAft>
                <a:spcPts val="0"/>
              </a:spcAft>
            </a:pPr>
            <a:endParaRPr>
              <a:solidFill>
                <a:prstClr val="black"/>
              </a:solidFill>
              <a:latin typeface="Calibri"/>
            </a:endParaRPr>
          </a:p>
        </p:txBody>
      </p:sp>
      <p:sp>
        <p:nvSpPr>
          <p:cNvPr id="43" name="object 43"/>
          <p:cNvSpPr/>
          <p:nvPr/>
        </p:nvSpPr>
        <p:spPr>
          <a:xfrm>
            <a:off x="704946" y="3599049"/>
            <a:ext cx="7710055" cy="0"/>
          </a:xfrm>
          <a:custGeom>
            <a:avLst/>
            <a:gdLst/>
            <a:ahLst/>
            <a:cxnLst/>
            <a:rect l="l" t="t" r="r" b="b"/>
            <a:pathLst>
              <a:path w="8481060">
                <a:moveTo>
                  <a:pt x="0" y="0"/>
                </a:moveTo>
                <a:lnTo>
                  <a:pt x="8480501" y="0"/>
                </a:lnTo>
              </a:path>
            </a:pathLst>
          </a:custGeom>
          <a:ln w="19050">
            <a:solidFill>
              <a:srgbClr val="0089AC"/>
            </a:solidFill>
          </a:ln>
        </p:spPr>
        <p:txBody>
          <a:bodyPr wrap="square" lIns="0" tIns="0" rIns="0" bIns="0" rtlCol="0"/>
          <a:lstStyle/>
          <a:p>
            <a:pPr defTabSz="761160" fontAlgn="auto">
              <a:spcBef>
                <a:spcPts val="0"/>
              </a:spcBef>
              <a:spcAft>
                <a:spcPts val="0"/>
              </a:spcAft>
            </a:pPr>
            <a:endParaRPr>
              <a:solidFill>
                <a:prstClr val="black"/>
              </a:solidFill>
              <a:latin typeface="Calibri"/>
            </a:endParaRPr>
          </a:p>
        </p:txBody>
      </p:sp>
      <p:sp>
        <p:nvSpPr>
          <p:cNvPr id="44" name="object 44"/>
          <p:cNvSpPr/>
          <p:nvPr/>
        </p:nvSpPr>
        <p:spPr>
          <a:xfrm>
            <a:off x="415636" y="664311"/>
            <a:ext cx="8301182" cy="60699"/>
          </a:xfrm>
          <a:custGeom>
            <a:avLst/>
            <a:gdLst/>
            <a:ahLst/>
            <a:cxnLst/>
            <a:rect l="l" t="t" r="r" b="b"/>
            <a:pathLst>
              <a:path w="9131300" h="82550">
                <a:moveTo>
                  <a:pt x="0" y="82550"/>
                </a:moveTo>
                <a:lnTo>
                  <a:pt x="9131300" y="82550"/>
                </a:lnTo>
                <a:lnTo>
                  <a:pt x="9131300" y="0"/>
                </a:lnTo>
                <a:lnTo>
                  <a:pt x="0" y="0"/>
                </a:lnTo>
                <a:lnTo>
                  <a:pt x="0" y="82550"/>
                </a:lnTo>
                <a:close/>
              </a:path>
            </a:pathLst>
          </a:custGeom>
          <a:solidFill>
            <a:srgbClr val="008DA8"/>
          </a:solidFill>
        </p:spPr>
        <p:txBody>
          <a:bodyPr wrap="square" lIns="0" tIns="0" rIns="0" bIns="0" rtlCol="0"/>
          <a:lstStyle/>
          <a:p>
            <a:pPr defTabSz="761160" fontAlgn="auto">
              <a:spcBef>
                <a:spcPts val="0"/>
              </a:spcBef>
              <a:spcAft>
                <a:spcPts val="0"/>
              </a:spcAft>
            </a:pPr>
            <a:endParaRPr>
              <a:solidFill>
                <a:prstClr val="black"/>
              </a:solidFill>
              <a:latin typeface="Calibri"/>
            </a:endParaRPr>
          </a:p>
        </p:txBody>
      </p:sp>
      <p:grpSp>
        <p:nvGrpSpPr>
          <p:cNvPr id="45" name="Group 58"/>
          <p:cNvGrpSpPr/>
          <p:nvPr/>
        </p:nvGrpSpPr>
        <p:grpSpPr>
          <a:xfrm>
            <a:off x="5613245" y="873149"/>
            <a:ext cx="2820060" cy="1027077"/>
            <a:chOff x="5613245" y="873149"/>
            <a:chExt cx="2820060" cy="1027077"/>
          </a:xfrm>
        </p:grpSpPr>
        <p:sp>
          <p:nvSpPr>
            <p:cNvPr id="46" name="object 27"/>
            <p:cNvSpPr/>
            <p:nvPr/>
          </p:nvSpPr>
          <p:spPr>
            <a:xfrm>
              <a:off x="8099987" y="1001421"/>
              <a:ext cx="0" cy="898805"/>
            </a:xfrm>
            <a:custGeom>
              <a:avLst/>
              <a:gdLst/>
              <a:ahLst/>
              <a:cxnLst/>
              <a:rect l="l" t="t" r="r" b="b"/>
              <a:pathLst>
                <a:path h="1222375">
                  <a:moveTo>
                    <a:pt x="0" y="1222006"/>
                  </a:moveTo>
                  <a:lnTo>
                    <a:pt x="0" y="0"/>
                  </a:lnTo>
                </a:path>
              </a:pathLst>
            </a:custGeom>
            <a:ln w="26225">
              <a:solidFill>
                <a:srgbClr val="939598"/>
              </a:solidFill>
            </a:ln>
          </p:spPr>
          <p:txBody>
            <a:bodyPr wrap="square" lIns="0" tIns="0" rIns="0" bIns="0" rtlCol="0"/>
            <a:lstStyle/>
            <a:p>
              <a:pPr defTabSz="761160" fontAlgn="auto">
                <a:spcBef>
                  <a:spcPts val="0"/>
                </a:spcBef>
                <a:spcAft>
                  <a:spcPts val="0"/>
                </a:spcAft>
              </a:pPr>
              <a:endParaRPr>
                <a:solidFill>
                  <a:prstClr val="black"/>
                </a:solidFill>
                <a:latin typeface="Calibri"/>
              </a:endParaRPr>
            </a:p>
          </p:txBody>
        </p:sp>
        <p:sp>
          <p:nvSpPr>
            <p:cNvPr id="47" name="object 28"/>
            <p:cNvSpPr/>
            <p:nvPr/>
          </p:nvSpPr>
          <p:spPr>
            <a:xfrm>
              <a:off x="7773972" y="1001421"/>
              <a:ext cx="0" cy="898805"/>
            </a:xfrm>
            <a:custGeom>
              <a:avLst/>
              <a:gdLst/>
              <a:ahLst/>
              <a:cxnLst/>
              <a:rect l="l" t="t" r="r" b="b"/>
              <a:pathLst>
                <a:path h="1222375">
                  <a:moveTo>
                    <a:pt x="0" y="1222006"/>
                  </a:moveTo>
                  <a:lnTo>
                    <a:pt x="0" y="0"/>
                  </a:lnTo>
                </a:path>
              </a:pathLst>
            </a:custGeom>
            <a:ln w="26225">
              <a:solidFill>
                <a:srgbClr val="939598"/>
              </a:solidFill>
            </a:ln>
          </p:spPr>
          <p:txBody>
            <a:bodyPr wrap="square" lIns="0" tIns="0" rIns="0" bIns="0" rtlCol="0"/>
            <a:lstStyle/>
            <a:p>
              <a:pPr defTabSz="761160" fontAlgn="auto">
                <a:spcBef>
                  <a:spcPts val="0"/>
                </a:spcBef>
                <a:spcAft>
                  <a:spcPts val="0"/>
                </a:spcAft>
              </a:pPr>
              <a:endParaRPr>
                <a:solidFill>
                  <a:prstClr val="black"/>
                </a:solidFill>
                <a:latin typeface="Calibri"/>
              </a:endParaRPr>
            </a:p>
          </p:txBody>
        </p:sp>
        <p:sp>
          <p:nvSpPr>
            <p:cNvPr id="48" name="object 29"/>
            <p:cNvSpPr/>
            <p:nvPr/>
          </p:nvSpPr>
          <p:spPr>
            <a:xfrm>
              <a:off x="7447957" y="1001421"/>
              <a:ext cx="0" cy="898805"/>
            </a:xfrm>
            <a:custGeom>
              <a:avLst/>
              <a:gdLst/>
              <a:ahLst/>
              <a:cxnLst/>
              <a:rect l="l" t="t" r="r" b="b"/>
              <a:pathLst>
                <a:path h="1222375">
                  <a:moveTo>
                    <a:pt x="0" y="1222006"/>
                  </a:moveTo>
                  <a:lnTo>
                    <a:pt x="0" y="0"/>
                  </a:lnTo>
                </a:path>
              </a:pathLst>
            </a:custGeom>
            <a:ln w="26225">
              <a:solidFill>
                <a:srgbClr val="939598"/>
              </a:solidFill>
            </a:ln>
          </p:spPr>
          <p:txBody>
            <a:bodyPr wrap="square" lIns="0" tIns="0" rIns="0" bIns="0" rtlCol="0"/>
            <a:lstStyle/>
            <a:p>
              <a:pPr defTabSz="761160" fontAlgn="auto">
                <a:spcBef>
                  <a:spcPts val="0"/>
                </a:spcBef>
                <a:spcAft>
                  <a:spcPts val="0"/>
                </a:spcAft>
              </a:pPr>
              <a:endParaRPr>
                <a:solidFill>
                  <a:prstClr val="black"/>
                </a:solidFill>
                <a:latin typeface="Calibri"/>
              </a:endParaRPr>
            </a:p>
          </p:txBody>
        </p:sp>
        <p:sp>
          <p:nvSpPr>
            <p:cNvPr id="49" name="object 30"/>
            <p:cNvSpPr/>
            <p:nvPr/>
          </p:nvSpPr>
          <p:spPr>
            <a:xfrm>
              <a:off x="7121941" y="1001421"/>
              <a:ext cx="0" cy="898805"/>
            </a:xfrm>
            <a:custGeom>
              <a:avLst/>
              <a:gdLst/>
              <a:ahLst/>
              <a:cxnLst/>
              <a:rect l="l" t="t" r="r" b="b"/>
              <a:pathLst>
                <a:path h="1222375">
                  <a:moveTo>
                    <a:pt x="0" y="1222006"/>
                  </a:moveTo>
                  <a:lnTo>
                    <a:pt x="0" y="0"/>
                  </a:lnTo>
                </a:path>
              </a:pathLst>
            </a:custGeom>
            <a:ln w="26225">
              <a:solidFill>
                <a:srgbClr val="939598"/>
              </a:solidFill>
            </a:ln>
          </p:spPr>
          <p:txBody>
            <a:bodyPr wrap="square" lIns="0" tIns="0" rIns="0" bIns="0" rtlCol="0"/>
            <a:lstStyle/>
            <a:p>
              <a:pPr defTabSz="761160" fontAlgn="auto">
                <a:spcBef>
                  <a:spcPts val="0"/>
                </a:spcBef>
                <a:spcAft>
                  <a:spcPts val="0"/>
                </a:spcAft>
              </a:pPr>
              <a:endParaRPr>
                <a:solidFill>
                  <a:prstClr val="black"/>
                </a:solidFill>
                <a:latin typeface="Calibri"/>
              </a:endParaRPr>
            </a:p>
          </p:txBody>
        </p:sp>
        <p:sp>
          <p:nvSpPr>
            <p:cNvPr id="50" name="object 31"/>
            <p:cNvSpPr/>
            <p:nvPr/>
          </p:nvSpPr>
          <p:spPr>
            <a:xfrm>
              <a:off x="6795926" y="1001421"/>
              <a:ext cx="0" cy="898805"/>
            </a:xfrm>
            <a:custGeom>
              <a:avLst/>
              <a:gdLst/>
              <a:ahLst/>
              <a:cxnLst/>
              <a:rect l="l" t="t" r="r" b="b"/>
              <a:pathLst>
                <a:path h="1222375">
                  <a:moveTo>
                    <a:pt x="0" y="1222006"/>
                  </a:moveTo>
                  <a:lnTo>
                    <a:pt x="0" y="0"/>
                  </a:lnTo>
                </a:path>
              </a:pathLst>
            </a:custGeom>
            <a:ln w="26225">
              <a:solidFill>
                <a:srgbClr val="939598"/>
              </a:solidFill>
            </a:ln>
          </p:spPr>
          <p:txBody>
            <a:bodyPr wrap="square" lIns="0" tIns="0" rIns="0" bIns="0" rtlCol="0"/>
            <a:lstStyle/>
            <a:p>
              <a:pPr defTabSz="761160" fontAlgn="auto">
                <a:spcBef>
                  <a:spcPts val="0"/>
                </a:spcBef>
                <a:spcAft>
                  <a:spcPts val="0"/>
                </a:spcAft>
              </a:pPr>
              <a:endParaRPr>
                <a:solidFill>
                  <a:prstClr val="black"/>
                </a:solidFill>
                <a:latin typeface="Calibri"/>
              </a:endParaRPr>
            </a:p>
          </p:txBody>
        </p:sp>
        <p:sp>
          <p:nvSpPr>
            <p:cNvPr id="51" name="object 32"/>
            <p:cNvSpPr/>
            <p:nvPr/>
          </p:nvSpPr>
          <p:spPr>
            <a:xfrm>
              <a:off x="6469912" y="1001421"/>
              <a:ext cx="0" cy="898805"/>
            </a:xfrm>
            <a:custGeom>
              <a:avLst/>
              <a:gdLst/>
              <a:ahLst/>
              <a:cxnLst/>
              <a:rect l="l" t="t" r="r" b="b"/>
              <a:pathLst>
                <a:path h="1222375">
                  <a:moveTo>
                    <a:pt x="0" y="1222006"/>
                  </a:moveTo>
                  <a:lnTo>
                    <a:pt x="0" y="0"/>
                  </a:lnTo>
                </a:path>
              </a:pathLst>
            </a:custGeom>
            <a:ln w="26225">
              <a:solidFill>
                <a:srgbClr val="939598"/>
              </a:solidFill>
            </a:ln>
          </p:spPr>
          <p:txBody>
            <a:bodyPr wrap="square" lIns="0" tIns="0" rIns="0" bIns="0" rtlCol="0"/>
            <a:lstStyle/>
            <a:p>
              <a:pPr defTabSz="761160" fontAlgn="auto">
                <a:spcBef>
                  <a:spcPts val="0"/>
                </a:spcBef>
                <a:spcAft>
                  <a:spcPts val="0"/>
                </a:spcAft>
              </a:pPr>
              <a:endParaRPr>
                <a:solidFill>
                  <a:prstClr val="black"/>
                </a:solidFill>
                <a:latin typeface="Calibri"/>
              </a:endParaRPr>
            </a:p>
          </p:txBody>
        </p:sp>
        <p:sp>
          <p:nvSpPr>
            <p:cNvPr id="52" name="object 33"/>
            <p:cNvSpPr/>
            <p:nvPr/>
          </p:nvSpPr>
          <p:spPr>
            <a:xfrm>
              <a:off x="5623877" y="999949"/>
              <a:ext cx="2781300" cy="898805"/>
            </a:xfrm>
            <a:custGeom>
              <a:avLst/>
              <a:gdLst/>
              <a:ahLst/>
              <a:cxnLst/>
              <a:rect l="l" t="t" r="r" b="b"/>
              <a:pathLst>
                <a:path w="3059429" h="1222375">
                  <a:moveTo>
                    <a:pt x="0" y="0"/>
                  </a:moveTo>
                  <a:lnTo>
                    <a:pt x="3059201" y="0"/>
                  </a:lnTo>
                  <a:lnTo>
                    <a:pt x="3059201" y="1222006"/>
                  </a:lnTo>
                  <a:lnTo>
                    <a:pt x="0" y="1222006"/>
                  </a:lnTo>
                </a:path>
              </a:pathLst>
            </a:custGeom>
            <a:ln w="23964">
              <a:solidFill>
                <a:srgbClr val="939598"/>
              </a:solidFill>
            </a:ln>
          </p:spPr>
          <p:txBody>
            <a:bodyPr wrap="square" lIns="0" tIns="0" rIns="0" bIns="0" rtlCol="0"/>
            <a:lstStyle/>
            <a:p>
              <a:pPr defTabSz="761160" fontAlgn="auto">
                <a:spcBef>
                  <a:spcPts val="0"/>
                </a:spcBef>
                <a:spcAft>
                  <a:spcPts val="0"/>
                </a:spcAft>
              </a:pPr>
              <a:endParaRPr>
                <a:solidFill>
                  <a:prstClr val="black"/>
                </a:solidFill>
                <a:latin typeface="Calibri"/>
              </a:endParaRPr>
            </a:p>
          </p:txBody>
        </p:sp>
        <p:sp>
          <p:nvSpPr>
            <p:cNvPr id="53" name="object 34"/>
            <p:cNvSpPr/>
            <p:nvPr/>
          </p:nvSpPr>
          <p:spPr>
            <a:xfrm>
              <a:off x="8397714" y="1001421"/>
              <a:ext cx="0" cy="898805"/>
            </a:xfrm>
            <a:custGeom>
              <a:avLst/>
              <a:gdLst/>
              <a:ahLst/>
              <a:cxnLst/>
              <a:rect l="l" t="t" r="r" b="b"/>
              <a:pathLst>
                <a:path h="1222375">
                  <a:moveTo>
                    <a:pt x="0" y="1222006"/>
                  </a:moveTo>
                  <a:lnTo>
                    <a:pt x="0" y="0"/>
                  </a:lnTo>
                </a:path>
              </a:pathLst>
            </a:custGeom>
            <a:ln w="23964">
              <a:solidFill>
                <a:srgbClr val="939598"/>
              </a:solidFill>
            </a:ln>
          </p:spPr>
          <p:txBody>
            <a:bodyPr wrap="square" lIns="0" tIns="0" rIns="0" bIns="0" rtlCol="0"/>
            <a:lstStyle/>
            <a:p>
              <a:pPr defTabSz="761160" fontAlgn="auto">
                <a:spcBef>
                  <a:spcPts val="0"/>
                </a:spcBef>
                <a:spcAft>
                  <a:spcPts val="0"/>
                </a:spcAft>
              </a:pPr>
              <a:endParaRPr>
                <a:solidFill>
                  <a:prstClr val="black"/>
                </a:solidFill>
                <a:latin typeface="Calibri"/>
              </a:endParaRPr>
            </a:p>
          </p:txBody>
        </p:sp>
        <p:sp>
          <p:nvSpPr>
            <p:cNvPr id="54" name="object 35"/>
            <p:cNvSpPr/>
            <p:nvPr/>
          </p:nvSpPr>
          <p:spPr>
            <a:xfrm>
              <a:off x="8404975" y="1001421"/>
              <a:ext cx="0" cy="898805"/>
            </a:xfrm>
            <a:custGeom>
              <a:avLst/>
              <a:gdLst/>
              <a:ahLst/>
              <a:cxnLst/>
              <a:rect l="l" t="t" r="r" b="b"/>
              <a:pathLst>
                <a:path h="1222375">
                  <a:moveTo>
                    <a:pt x="0" y="1222006"/>
                  </a:moveTo>
                  <a:lnTo>
                    <a:pt x="0" y="0"/>
                  </a:lnTo>
                </a:path>
              </a:pathLst>
            </a:custGeom>
            <a:ln w="23964">
              <a:solidFill>
                <a:srgbClr val="939598"/>
              </a:solidFill>
            </a:ln>
          </p:spPr>
          <p:txBody>
            <a:bodyPr wrap="square" lIns="0" tIns="0" rIns="0" bIns="0" rtlCol="0"/>
            <a:lstStyle/>
            <a:p>
              <a:pPr defTabSz="761160" fontAlgn="auto">
                <a:spcBef>
                  <a:spcPts val="0"/>
                </a:spcBef>
                <a:spcAft>
                  <a:spcPts val="0"/>
                </a:spcAft>
              </a:pPr>
              <a:endParaRPr>
                <a:solidFill>
                  <a:prstClr val="black"/>
                </a:solidFill>
                <a:latin typeface="Calibri"/>
              </a:endParaRPr>
            </a:p>
          </p:txBody>
        </p:sp>
        <p:sp>
          <p:nvSpPr>
            <p:cNvPr id="55" name="object 36"/>
            <p:cNvSpPr txBox="1"/>
            <p:nvPr/>
          </p:nvSpPr>
          <p:spPr>
            <a:xfrm>
              <a:off x="5619675" y="873149"/>
              <a:ext cx="884959" cy="123111"/>
            </a:xfrm>
            <a:prstGeom prst="rect">
              <a:avLst/>
            </a:prstGeom>
          </p:spPr>
          <p:txBody>
            <a:bodyPr vert="horz" wrap="square" lIns="0" tIns="0" rIns="0" bIns="0" rtlCol="0">
              <a:spAutoFit/>
            </a:bodyPr>
            <a:lstStyle/>
            <a:p>
              <a:pPr marL="10583" defTabSz="761160" fontAlgn="auto">
                <a:spcBef>
                  <a:spcPts val="0"/>
                </a:spcBef>
                <a:spcAft>
                  <a:spcPts val="0"/>
                </a:spcAft>
                <a:tabLst>
                  <a:tab pos="677106" algn="l"/>
                </a:tabLst>
              </a:pPr>
              <a:r>
                <a:rPr sz="800" b="1" spc="12" dirty="0">
                  <a:solidFill>
                    <a:srgbClr val="939598"/>
                  </a:solidFill>
                  <a:latin typeface="Helvetica Neue"/>
                  <a:cs typeface="Helvetica Neue"/>
                </a:rPr>
                <a:t>AGE 	20</a:t>
              </a:r>
              <a:endParaRPr sz="800" dirty="0">
                <a:solidFill>
                  <a:prstClr val="black"/>
                </a:solidFill>
                <a:latin typeface="Helvetica Neue"/>
                <a:cs typeface="Helvetica Neue"/>
              </a:endParaRPr>
            </a:p>
          </p:txBody>
        </p:sp>
        <p:sp>
          <p:nvSpPr>
            <p:cNvPr id="56" name="object 37"/>
            <p:cNvSpPr txBox="1"/>
            <p:nvPr/>
          </p:nvSpPr>
          <p:spPr>
            <a:xfrm>
              <a:off x="6672378" y="873149"/>
              <a:ext cx="1140114" cy="123111"/>
            </a:xfrm>
            <a:prstGeom prst="rect">
              <a:avLst/>
            </a:prstGeom>
          </p:spPr>
          <p:txBody>
            <a:bodyPr vert="horz" wrap="square" lIns="0" tIns="0" rIns="0" bIns="0" rtlCol="0">
              <a:spAutoFit/>
            </a:bodyPr>
            <a:lstStyle/>
            <a:p>
              <a:pPr marL="10583" defTabSz="761160" fontAlgn="auto">
                <a:spcBef>
                  <a:spcPts val="0"/>
                </a:spcBef>
                <a:spcAft>
                  <a:spcPts val="0"/>
                </a:spcAft>
                <a:tabLst>
                  <a:tab pos="311858" algn="l"/>
                  <a:tab pos="608901" algn="l"/>
                  <a:tab pos="910739" algn="l"/>
                </a:tabLst>
              </a:pPr>
              <a:r>
                <a:rPr sz="800" b="1" spc="12" dirty="0">
                  <a:solidFill>
                    <a:srgbClr val="939598"/>
                  </a:solidFill>
                  <a:latin typeface="Helvetica Neue"/>
                  <a:cs typeface="Helvetica Neue"/>
                </a:rPr>
                <a:t>30	40	50	60</a:t>
              </a:r>
              <a:endParaRPr sz="800">
                <a:solidFill>
                  <a:prstClr val="black"/>
                </a:solidFill>
                <a:latin typeface="Helvetica Neue"/>
                <a:cs typeface="Helvetica Neue"/>
              </a:endParaRPr>
            </a:p>
          </p:txBody>
        </p:sp>
        <p:sp>
          <p:nvSpPr>
            <p:cNvPr id="57" name="object 38"/>
            <p:cNvSpPr txBox="1"/>
            <p:nvPr/>
          </p:nvSpPr>
          <p:spPr>
            <a:xfrm>
              <a:off x="7985342" y="873149"/>
              <a:ext cx="447963" cy="123111"/>
            </a:xfrm>
            <a:prstGeom prst="rect">
              <a:avLst/>
            </a:prstGeom>
          </p:spPr>
          <p:txBody>
            <a:bodyPr vert="horz" wrap="square" lIns="0" tIns="0" rIns="0" bIns="0" rtlCol="0">
              <a:spAutoFit/>
            </a:bodyPr>
            <a:lstStyle/>
            <a:p>
              <a:pPr marL="10583" defTabSz="761160" fontAlgn="auto">
                <a:spcBef>
                  <a:spcPts val="0"/>
                </a:spcBef>
                <a:spcAft>
                  <a:spcPts val="0"/>
                </a:spcAft>
                <a:tabLst>
                  <a:tab pos="276975" algn="l"/>
                </a:tabLst>
              </a:pPr>
              <a:r>
                <a:rPr sz="800" b="1" spc="12" dirty="0">
                  <a:solidFill>
                    <a:srgbClr val="939598"/>
                  </a:solidFill>
                  <a:latin typeface="Helvetica Neue"/>
                  <a:cs typeface="Helvetica Neue"/>
                </a:rPr>
                <a:t>70	80</a:t>
              </a:r>
              <a:endParaRPr sz="800">
                <a:solidFill>
                  <a:prstClr val="black"/>
                </a:solidFill>
                <a:latin typeface="Helvetica Neue"/>
                <a:cs typeface="Helvetica Neue"/>
              </a:endParaRPr>
            </a:p>
          </p:txBody>
        </p:sp>
        <p:sp>
          <p:nvSpPr>
            <p:cNvPr id="58" name="object 39"/>
            <p:cNvSpPr txBox="1"/>
            <p:nvPr/>
          </p:nvSpPr>
          <p:spPr>
            <a:xfrm>
              <a:off x="5613245" y="1007283"/>
              <a:ext cx="804718" cy="138499"/>
            </a:xfrm>
            <a:prstGeom prst="rect">
              <a:avLst/>
            </a:prstGeom>
          </p:spPr>
          <p:txBody>
            <a:bodyPr vert="horz" wrap="square" lIns="0" tIns="0" rIns="0" bIns="0" rtlCol="0">
              <a:spAutoFit/>
            </a:bodyPr>
            <a:lstStyle/>
            <a:p>
              <a:pPr marL="10583" defTabSz="761160" fontAlgn="auto">
                <a:spcBef>
                  <a:spcPts val="0"/>
                </a:spcBef>
                <a:spcAft>
                  <a:spcPts val="0"/>
                </a:spcAft>
              </a:pPr>
              <a:r>
                <a:rPr sz="900" b="1" spc="8" dirty="0">
                  <a:solidFill>
                    <a:srgbClr val="F78D28"/>
                  </a:solidFill>
                  <a:latin typeface="Helvetica Neue"/>
                  <a:cs typeface="Helvetica Neue"/>
                </a:rPr>
                <a:t>Glutathione</a:t>
              </a:r>
              <a:endParaRPr sz="900" dirty="0">
                <a:solidFill>
                  <a:prstClr val="black"/>
                </a:solidFill>
                <a:latin typeface="Helvetica Neue"/>
                <a:cs typeface="Helvetica Neue"/>
              </a:endParaRPr>
            </a:p>
          </p:txBody>
        </p:sp>
        <p:sp>
          <p:nvSpPr>
            <p:cNvPr id="59" name="object 40"/>
            <p:cNvSpPr txBox="1"/>
            <p:nvPr/>
          </p:nvSpPr>
          <p:spPr>
            <a:xfrm>
              <a:off x="5613245" y="1135966"/>
              <a:ext cx="406400" cy="123111"/>
            </a:xfrm>
            <a:prstGeom prst="rect">
              <a:avLst/>
            </a:prstGeom>
          </p:spPr>
          <p:txBody>
            <a:bodyPr vert="horz" wrap="square" lIns="0" tIns="0" rIns="0" bIns="0" rtlCol="0">
              <a:spAutoFit/>
            </a:bodyPr>
            <a:lstStyle/>
            <a:p>
              <a:pPr marL="10583" defTabSz="761160" fontAlgn="auto">
                <a:spcBef>
                  <a:spcPts val="0"/>
                </a:spcBef>
                <a:spcAft>
                  <a:spcPts val="0"/>
                </a:spcAft>
              </a:pPr>
              <a:r>
                <a:rPr sz="800" b="1" spc="12" dirty="0">
                  <a:solidFill>
                    <a:srgbClr val="F78D28"/>
                  </a:solidFill>
                  <a:latin typeface="Helvetica Neue"/>
                  <a:cs typeface="Helvetica Neue"/>
                </a:rPr>
                <a:t>Levels</a:t>
              </a:r>
              <a:endParaRPr sz="800" dirty="0">
                <a:solidFill>
                  <a:prstClr val="black"/>
                </a:solidFill>
                <a:latin typeface="Helvetica Neue"/>
                <a:cs typeface="Helvetica Neue"/>
              </a:endParaRPr>
            </a:p>
          </p:txBody>
        </p:sp>
        <p:sp>
          <p:nvSpPr>
            <p:cNvPr id="60" name="object 41"/>
            <p:cNvSpPr/>
            <p:nvPr/>
          </p:nvSpPr>
          <p:spPr>
            <a:xfrm>
              <a:off x="6455410" y="1061925"/>
              <a:ext cx="1949565" cy="835314"/>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pPr defTabSz="761160" fontAlgn="auto">
                <a:spcBef>
                  <a:spcPts val="0"/>
                </a:spcBef>
                <a:spcAft>
                  <a:spcPts val="0"/>
                </a:spcAft>
              </a:pPr>
              <a:endParaRPr>
                <a:solidFill>
                  <a:prstClr val="black"/>
                </a:solidFill>
                <a:latin typeface="Calibri"/>
              </a:endParaRPr>
            </a:p>
          </p:txBody>
        </p:sp>
        <p:cxnSp>
          <p:nvCxnSpPr>
            <p:cNvPr id="61" name="Straight Connector 60"/>
            <p:cNvCxnSpPr/>
            <p:nvPr/>
          </p:nvCxnSpPr>
          <p:spPr>
            <a:xfrm flipV="1">
              <a:off x="7112000" y="1092200"/>
              <a:ext cx="1279525" cy="790576"/>
            </a:xfrm>
            <a:prstGeom prst="line">
              <a:avLst/>
            </a:prstGeom>
            <a:ln>
              <a:solidFill>
                <a:schemeClr val="tx1">
                  <a:lumMod val="65000"/>
                  <a:lumOff val="35000"/>
                </a:schemeClr>
              </a:solidFill>
            </a:ln>
          </p:spPr>
          <p:style>
            <a:lnRef idx="2">
              <a:schemeClr val="accent1"/>
            </a:lnRef>
            <a:fillRef idx="0">
              <a:schemeClr val="accent1"/>
            </a:fillRef>
            <a:effectRef idx="1">
              <a:schemeClr val="accent1"/>
            </a:effectRef>
            <a:fontRef idx="minor">
              <a:schemeClr val="tx1"/>
            </a:fontRef>
          </p:style>
        </p:cxnSp>
        <p:cxnSp>
          <p:nvCxnSpPr>
            <p:cNvPr id="62" name="Straight Connector 61"/>
            <p:cNvCxnSpPr/>
            <p:nvPr/>
          </p:nvCxnSpPr>
          <p:spPr>
            <a:xfrm>
              <a:off x="6461125" y="1866900"/>
              <a:ext cx="654050" cy="1589"/>
            </a:xfrm>
            <a:prstGeom prst="line">
              <a:avLst/>
            </a:prstGeom>
            <a:ln>
              <a:solidFill>
                <a:schemeClr val="tx1">
                  <a:lumMod val="65000"/>
                  <a:lumOff val="35000"/>
                </a:schemeClr>
              </a:solidFill>
            </a:ln>
          </p:spPr>
          <p:style>
            <a:lnRef idx="2">
              <a:schemeClr val="accent1"/>
            </a:lnRef>
            <a:fillRef idx="0">
              <a:schemeClr val="accent1"/>
            </a:fillRef>
            <a:effectRef idx="1">
              <a:schemeClr val="accent1"/>
            </a:effectRef>
            <a:fontRef idx="minor">
              <a:schemeClr val="tx1"/>
            </a:fontRef>
          </p:style>
        </p:cxnSp>
        <p:sp>
          <p:nvSpPr>
            <p:cNvPr id="63" name="object 39"/>
            <p:cNvSpPr txBox="1"/>
            <p:nvPr/>
          </p:nvSpPr>
          <p:spPr>
            <a:xfrm>
              <a:off x="5616575" y="1575608"/>
              <a:ext cx="858538" cy="138499"/>
            </a:xfrm>
            <a:prstGeom prst="rect">
              <a:avLst/>
            </a:prstGeom>
          </p:spPr>
          <p:txBody>
            <a:bodyPr vert="horz" wrap="square" lIns="0" tIns="0" rIns="0" bIns="0" rtlCol="0">
              <a:spAutoFit/>
            </a:bodyPr>
            <a:lstStyle/>
            <a:p>
              <a:pPr marL="10583" defTabSz="761160" fontAlgn="auto">
                <a:spcBef>
                  <a:spcPts val="0"/>
                </a:spcBef>
                <a:spcAft>
                  <a:spcPts val="0"/>
                </a:spcAft>
              </a:pPr>
              <a:r>
                <a:rPr lang="en-CA" sz="900" b="1" spc="8" dirty="0" smtClean="0">
                  <a:solidFill>
                    <a:prstClr val="black"/>
                  </a:solidFill>
                  <a:latin typeface="Helvetica Neue"/>
                  <a:cs typeface="Helvetica Neue"/>
                </a:rPr>
                <a:t>Oxidative</a:t>
              </a:r>
              <a:endParaRPr sz="900" b="1" dirty="0">
                <a:solidFill>
                  <a:prstClr val="black"/>
                </a:solidFill>
                <a:latin typeface="Helvetica Neue"/>
                <a:cs typeface="Helvetica Neue"/>
              </a:endParaRPr>
            </a:p>
          </p:txBody>
        </p:sp>
        <p:sp>
          <p:nvSpPr>
            <p:cNvPr id="64" name="object 39"/>
            <p:cNvSpPr txBox="1"/>
            <p:nvPr/>
          </p:nvSpPr>
          <p:spPr>
            <a:xfrm>
              <a:off x="5619750" y="1718483"/>
              <a:ext cx="858538" cy="138499"/>
            </a:xfrm>
            <a:prstGeom prst="rect">
              <a:avLst/>
            </a:prstGeom>
          </p:spPr>
          <p:txBody>
            <a:bodyPr vert="horz" wrap="square" lIns="0" tIns="0" rIns="0" bIns="0" rtlCol="0">
              <a:spAutoFit/>
            </a:bodyPr>
            <a:lstStyle/>
            <a:p>
              <a:pPr marL="10583" defTabSz="761160" fontAlgn="auto">
                <a:spcBef>
                  <a:spcPts val="0"/>
                </a:spcBef>
                <a:spcAft>
                  <a:spcPts val="0"/>
                </a:spcAft>
              </a:pPr>
              <a:r>
                <a:rPr lang="en-CA" sz="900" b="1" spc="8" dirty="0" smtClean="0">
                  <a:solidFill>
                    <a:prstClr val="black"/>
                  </a:solidFill>
                  <a:latin typeface="Helvetica Neue"/>
                  <a:cs typeface="Helvetica Neue"/>
                </a:rPr>
                <a:t>Stress Levels</a:t>
              </a:r>
              <a:endParaRPr sz="900" b="1" dirty="0">
                <a:solidFill>
                  <a:prstClr val="black"/>
                </a:solidFill>
                <a:latin typeface="Helvetica Neue"/>
                <a:cs typeface="Helvetica Neue"/>
              </a:endParaRPr>
            </a:p>
          </p:txBody>
        </p:sp>
      </p:grpSp>
    </p:spTree>
    <p:extLst>
      <p:ext uri="{BB962C8B-B14F-4D97-AF65-F5344CB8AC3E}">
        <p14:creationId xmlns:p14="http://schemas.microsoft.com/office/powerpoint/2010/main" val="3006844534"/>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8016" y="156385"/>
            <a:ext cx="6570133" cy="651933"/>
          </a:xfrm>
        </p:spPr>
        <p:txBody>
          <a:bodyPr>
            <a:normAutofit/>
          </a:bodyPr>
          <a:lstStyle/>
          <a:p>
            <a:r>
              <a:rPr lang="en-US" sz="3600" b="1" dirty="0" smtClean="0">
                <a:solidFill>
                  <a:srgbClr val="1E94AA"/>
                </a:solidFill>
                <a:effectLst/>
                <a:ea typeface="ＭＳ Ｐゴシック" pitchFamily="34" charset="-128"/>
              </a:rPr>
              <a:t>Low Glutathione Associations</a:t>
            </a:r>
            <a:endParaRPr lang="en-US" sz="3600" b="1" dirty="0">
              <a:solidFill>
                <a:srgbClr val="1E94AA"/>
              </a:solidFill>
              <a:effectLst/>
            </a:endParaRPr>
          </a:p>
        </p:txBody>
      </p:sp>
      <p:sp>
        <p:nvSpPr>
          <p:cNvPr id="3" name="Content Placeholder 2"/>
          <p:cNvSpPr>
            <a:spLocks noGrp="1"/>
          </p:cNvSpPr>
          <p:nvPr>
            <p:ph idx="1"/>
          </p:nvPr>
        </p:nvSpPr>
        <p:spPr>
          <a:xfrm>
            <a:off x="381000" y="1141136"/>
            <a:ext cx="4826000" cy="3683060"/>
          </a:xfrm>
        </p:spPr>
        <p:txBody>
          <a:bodyPr/>
          <a:lstStyle/>
          <a:p>
            <a:pPr>
              <a:lnSpc>
                <a:spcPct val="120000"/>
              </a:lnSpc>
            </a:pPr>
            <a:r>
              <a:rPr lang="en-US" sz="2000" b="1" dirty="0" smtClean="0">
                <a:solidFill>
                  <a:schemeClr val="tx1">
                    <a:lumMod val="75000"/>
                    <a:lumOff val="25000"/>
                  </a:schemeClr>
                </a:solidFill>
                <a:latin typeface="Candara" pitchFamily="34" charset="0"/>
                <a:ea typeface="ＭＳ Ｐゴシック" pitchFamily="34" charset="-128"/>
              </a:rPr>
              <a:t>Hypertension , heart diseases and stroke</a:t>
            </a:r>
            <a:endParaRPr lang="en-US" sz="2000" b="1" dirty="0">
              <a:solidFill>
                <a:schemeClr val="tx1">
                  <a:lumMod val="75000"/>
                  <a:lumOff val="25000"/>
                </a:schemeClr>
              </a:solidFill>
              <a:latin typeface="Candara" pitchFamily="34" charset="0"/>
              <a:ea typeface="ＭＳ Ｐゴシック" pitchFamily="34" charset="-128"/>
            </a:endParaRPr>
          </a:p>
          <a:p>
            <a:pPr>
              <a:lnSpc>
                <a:spcPct val="120000"/>
              </a:lnSpc>
            </a:pPr>
            <a:r>
              <a:rPr lang="en-US" sz="2000" b="1" dirty="0">
                <a:solidFill>
                  <a:schemeClr val="tx1">
                    <a:lumMod val="75000"/>
                    <a:lumOff val="25000"/>
                  </a:schemeClr>
                </a:solidFill>
                <a:latin typeface="Candara" pitchFamily="34" charset="0"/>
                <a:ea typeface="ＭＳ Ｐゴシック" pitchFamily="34" charset="-128"/>
              </a:rPr>
              <a:t>Cataract and glaucoma</a:t>
            </a:r>
          </a:p>
          <a:p>
            <a:pPr>
              <a:lnSpc>
                <a:spcPct val="120000"/>
              </a:lnSpc>
            </a:pPr>
            <a:r>
              <a:rPr lang="en-US" sz="2000" b="1" dirty="0" smtClean="0">
                <a:solidFill>
                  <a:schemeClr val="tx1">
                    <a:lumMod val="75000"/>
                    <a:lumOff val="25000"/>
                  </a:schemeClr>
                </a:solidFill>
                <a:latin typeface="Candara" pitchFamily="34" charset="0"/>
                <a:ea typeface="ＭＳ Ｐゴシック" pitchFamily="34" charset="-128"/>
              </a:rPr>
              <a:t>Alzheimer's </a:t>
            </a:r>
            <a:r>
              <a:rPr lang="en-US" sz="2000" b="1" dirty="0">
                <a:solidFill>
                  <a:schemeClr val="tx1">
                    <a:lumMod val="75000"/>
                    <a:lumOff val="25000"/>
                  </a:schemeClr>
                </a:solidFill>
                <a:latin typeface="Candara" pitchFamily="34" charset="0"/>
                <a:ea typeface="ＭＳ Ｐゴシック" pitchFamily="34" charset="-128"/>
              </a:rPr>
              <a:t>and memory loss</a:t>
            </a:r>
          </a:p>
          <a:p>
            <a:pPr>
              <a:lnSpc>
                <a:spcPct val="120000"/>
              </a:lnSpc>
            </a:pPr>
            <a:r>
              <a:rPr lang="en-US" sz="2000" b="1" dirty="0" smtClean="0">
                <a:solidFill>
                  <a:schemeClr val="tx1">
                    <a:lumMod val="75000"/>
                    <a:lumOff val="25000"/>
                  </a:schemeClr>
                </a:solidFill>
                <a:latin typeface="Candara" pitchFamily="34" charset="0"/>
                <a:ea typeface="ＭＳ Ｐゴシック" pitchFamily="34" charset="-128"/>
              </a:rPr>
              <a:t>Male &amp; female infertility</a:t>
            </a:r>
          </a:p>
          <a:p>
            <a:pPr>
              <a:lnSpc>
                <a:spcPct val="120000"/>
              </a:lnSpc>
            </a:pPr>
            <a:r>
              <a:rPr lang="en-US" sz="2000" b="1" dirty="0" smtClean="0">
                <a:solidFill>
                  <a:schemeClr val="tx1">
                    <a:lumMod val="75000"/>
                    <a:lumOff val="25000"/>
                  </a:schemeClr>
                </a:solidFill>
                <a:latin typeface="Candara" pitchFamily="34" charset="0"/>
                <a:ea typeface="ＭＳ Ｐゴシック" pitchFamily="34" charset="-128"/>
              </a:rPr>
              <a:t>Erectile Dysfunction</a:t>
            </a:r>
            <a:endParaRPr lang="en-US" sz="2000" b="1" dirty="0">
              <a:solidFill>
                <a:schemeClr val="tx1">
                  <a:lumMod val="75000"/>
                  <a:lumOff val="25000"/>
                </a:schemeClr>
              </a:solidFill>
              <a:latin typeface="Candara" pitchFamily="34" charset="0"/>
              <a:ea typeface="ＭＳ Ｐゴシック" pitchFamily="34" charset="-128"/>
            </a:endParaRPr>
          </a:p>
          <a:p>
            <a:pPr>
              <a:lnSpc>
                <a:spcPct val="120000"/>
              </a:lnSpc>
            </a:pPr>
            <a:r>
              <a:rPr lang="en-US" sz="2000" b="1" dirty="0">
                <a:solidFill>
                  <a:schemeClr val="tx1">
                    <a:lumMod val="75000"/>
                    <a:lumOff val="25000"/>
                  </a:schemeClr>
                </a:solidFill>
                <a:latin typeface="Candara" pitchFamily="34" charset="0"/>
                <a:ea typeface="ＭＳ Ｐゴシック" pitchFamily="34" charset="-128"/>
              </a:rPr>
              <a:t>Diabetes mellitus</a:t>
            </a:r>
          </a:p>
          <a:p>
            <a:pPr>
              <a:lnSpc>
                <a:spcPct val="120000"/>
              </a:lnSpc>
            </a:pPr>
            <a:r>
              <a:rPr lang="en-US" sz="2000" b="1" dirty="0">
                <a:solidFill>
                  <a:schemeClr val="tx1">
                    <a:lumMod val="75000"/>
                    <a:lumOff val="25000"/>
                  </a:schemeClr>
                </a:solidFill>
                <a:latin typeface="Candara" pitchFamily="34" charset="0"/>
                <a:ea typeface="ＭＳ Ｐゴシック" pitchFamily="34" charset="-128"/>
              </a:rPr>
              <a:t>Kidney </a:t>
            </a:r>
            <a:r>
              <a:rPr lang="en-US" sz="2000" b="1" dirty="0" smtClean="0">
                <a:solidFill>
                  <a:schemeClr val="tx1">
                    <a:lumMod val="75000"/>
                    <a:lumOff val="25000"/>
                  </a:schemeClr>
                </a:solidFill>
                <a:latin typeface="Candara" pitchFamily="34" charset="0"/>
                <a:ea typeface="ＭＳ Ｐゴシック" pitchFamily="34" charset="-128"/>
              </a:rPr>
              <a:t>disease</a:t>
            </a:r>
            <a:endParaRPr lang="en-US" sz="2000" b="1" dirty="0">
              <a:solidFill>
                <a:schemeClr val="tx1">
                  <a:lumMod val="75000"/>
                  <a:lumOff val="25000"/>
                </a:schemeClr>
              </a:solidFill>
              <a:latin typeface="Candara" pitchFamily="34" charset="0"/>
              <a:ea typeface="ＭＳ Ｐゴシック" pitchFamily="34" charset="-128"/>
            </a:endParaRPr>
          </a:p>
          <a:p>
            <a:pPr>
              <a:lnSpc>
                <a:spcPct val="120000"/>
              </a:lnSpc>
            </a:pPr>
            <a:r>
              <a:rPr lang="en-US" sz="2000" b="1" dirty="0">
                <a:solidFill>
                  <a:schemeClr val="tx1">
                    <a:lumMod val="75000"/>
                    <a:lumOff val="25000"/>
                  </a:schemeClr>
                </a:solidFill>
                <a:latin typeface="Candara" pitchFamily="34" charset="0"/>
                <a:ea typeface="ＭＳ Ｐゴシック" pitchFamily="34" charset="-128"/>
              </a:rPr>
              <a:t>Osteoarthritis</a:t>
            </a:r>
          </a:p>
          <a:p>
            <a:pPr>
              <a:lnSpc>
                <a:spcPct val="120000"/>
              </a:lnSpc>
            </a:pPr>
            <a:r>
              <a:rPr lang="en-US" sz="2000" b="1" dirty="0">
                <a:solidFill>
                  <a:schemeClr val="tx1">
                    <a:lumMod val="75000"/>
                    <a:lumOff val="25000"/>
                  </a:schemeClr>
                </a:solidFill>
                <a:latin typeface="Candara" pitchFamily="34" charset="0"/>
                <a:ea typeface="ＭＳ Ｐゴシック" pitchFamily="34" charset="-128"/>
              </a:rPr>
              <a:t>High cholesterol</a:t>
            </a:r>
          </a:p>
          <a:p>
            <a:pPr>
              <a:lnSpc>
                <a:spcPct val="120000"/>
              </a:lnSpc>
            </a:pPr>
            <a:r>
              <a:rPr lang="en-US" sz="2000" b="1" dirty="0" smtClean="0">
                <a:solidFill>
                  <a:schemeClr val="tx1">
                    <a:lumMod val="75000"/>
                    <a:lumOff val="25000"/>
                  </a:schemeClr>
                </a:solidFill>
                <a:latin typeface="Candara" pitchFamily="34" charset="0"/>
                <a:ea typeface="ＭＳ Ｐゴシック" pitchFamily="34" charset="-128"/>
              </a:rPr>
              <a:t>Cancer</a:t>
            </a:r>
            <a:endParaRPr lang="en-US" sz="2000" b="1" dirty="0">
              <a:solidFill>
                <a:schemeClr val="tx1">
                  <a:lumMod val="75000"/>
                  <a:lumOff val="25000"/>
                </a:schemeClr>
              </a:solidFill>
              <a:latin typeface="Candara" pitchFamily="34" charset="0"/>
              <a:ea typeface="ＭＳ Ｐゴシック" pitchFamily="34" charset="-128"/>
            </a:endParaRPr>
          </a:p>
        </p:txBody>
      </p:sp>
      <p:sp>
        <p:nvSpPr>
          <p:cNvPr id="4" name="Content Placeholder 2"/>
          <p:cNvSpPr txBox="1">
            <a:spLocks/>
          </p:cNvSpPr>
          <p:nvPr/>
        </p:nvSpPr>
        <p:spPr bwMode="auto">
          <a:xfrm>
            <a:off x="4618182" y="1140729"/>
            <a:ext cx="4525818" cy="4593164"/>
          </a:xfrm>
          <a:prstGeom prst="rect">
            <a:avLst/>
          </a:prstGeom>
          <a:noFill/>
          <a:ln w="9525">
            <a:noFill/>
            <a:miter lim="800000"/>
            <a:headEnd/>
            <a:tailEnd/>
          </a:ln>
        </p:spPr>
        <p:txBody>
          <a:bodyPr vert="horz" wrap="square" lIns="91425" tIns="45713" rIns="91425" bIns="45713" numCol="1" anchor="t" anchorCtr="0" compatLnSpc="1">
            <a:prstTxWarp prst="textNoShape">
              <a:avLst/>
            </a:prstTxWarp>
          </a:bodyPr>
          <a:lstStyle>
            <a:lvl1pPr marL="547604" indent="-411100" algn="l" rtl="0" eaLnBrk="1" fontAlgn="base" hangingPunct="1">
              <a:spcBef>
                <a:spcPct val="20000"/>
              </a:spcBef>
              <a:spcAft>
                <a:spcPct val="0"/>
              </a:spcAft>
              <a:buClr>
                <a:srgbClr val="F9F9F9"/>
              </a:buClr>
              <a:buSzPct val="65000"/>
              <a:buFont typeface="Wingdings 2" pitchFamily="-107" charset="2"/>
              <a:buChar char=""/>
              <a:defRPr sz="2800" kern="1200">
                <a:solidFill>
                  <a:schemeClr val="tx1"/>
                </a:solidFill>
                <a:latin typeface="+mn-lt"/>
                <a:ea typeface="ＭＳ Ｐゴシック" charset="-128"/>
                <a:cs typeface="ＭＳ Ｐゴシック" charset="-128"/>
              </a:defRPr>
            </a:lvl1pPr>
            <a:lvl2pPr marL="868229" indent="-282532" algn="l" rtl="0" eaLnBrk="1" fontAlgn="base" hangingPunct="1">
              <a:spcBef>
                <a:spcPct val="20000"/>
              </a:spcBef>
              <a:spcAft>
                <a:spcPct val="0"/>
              </a:spcAft>
              <a:buClr>
                <a:schemeClr val="tx1"/>
              </a:buClr>
              <a:buSzPct val="80000"/>
              <a:buFont typeface="Wingdings 2" pitchFamily="-107" charset="2"/>
              <a:buChar char=""/>
              <a:defRPr sz="2400" kern="1200">
                <a:solidFill>
                  <a:schemeClr val="tx1"/>
                </a:solidFill>
                <a:latin typeface="+mn-lt"/>
                <a:ea typeface="ＭＳ Ｐゴシック" charset="-128"/>
                <a:cs typeface="+mn-cs"/>
              </a:defRPr>
            </a:lvl2pPr>
            <a:lvl3pPr marL="1133301" indent="-228564" algn="l" rtl="0" eaLnBrk="1" fontAlgn="base" hangingPunct="1">
              <a:spcBef>
                <a:spcPct val="20000"/>
              </a:spcBef>
              <a:spcAft>
                <a:spcPct val="0"/>
              </a:spcAft>
              <a:buClr>
                <a:schemeClr val="tx1"/>
              </a:buClr>
              <a:buSzPct val="95000"/>
              <a:buFont typeface="Wingdings" pitchFamily="-107" charset="2"/>
              <a:buChar char=""/>
              <a:defRPr sz="2200" kern="1200">
                <a:solidFill>
                  <a:schemeClr val="tx1"/>
                </a:solidFill>
                <a:latin typeface="+mn-lt"/>
                <a:ea typeface="ＭＳ Ｐゴシック" charset="-128"/>
                <a:cs typeface="+mn-cs"/>
              </a:defRPr>
            </a:lvl3pPr>
            <a:lvl4pPr marL="1352342" indent="-182535" algn="l" rtl="0" eaLnBrk="1" fontAlgn="base" hangingPunct="1">
              <a:spcBef>
                <a:spcPct val="20000"/>
              </a:spcBef>
              <a:spcAft>
                <a:spcPct val="0"/>
              </a:spcAft>
              <a:buClr>
                <a:schemeClr val="tx1"/>
              </a:buClr>
              <a:buSzPct val="100000"/>
              <a:buFont typeface="Wingdings 3" pitchFamily="-107" charset="2"/>
              <a:buChar char=""/>
              <a:defRPr sz="2000" kern="1200">
                <a:solidFill>
                  <a:schemeClr val="tx1"/>
                </a:solidFill>
                <a:latin typeface="+mn-lt"/>
                <a:ea typeface="ＭＳ Ｐゴシック" charset="-128"/>
                <a:cs typeface="+mn-cs"/>
              </a:defRPr>
            </a:lvl4pPr>
            <a:lvl5pPr marL="1544401" indent="-182535" algn="l" rtl="0" eaLnBrk="1" fontAlgn="base" hangingPunct="1">
              <a:spcBef>
                <a:spcPct val="20000"/>
              </a:spcBef>
              <a:spcAft>
                <a:spcPct val="0"/>
              </a:spcAft>
              <a:buClr>
                <a:schemeClr val="tx1"/>
              </a:buClr>
              <a:buFont typeface="Wingdings 2" pitchFamily="-107" charset="2"/>
              <a:buChar char=""/>
              <a:defRPr sz="2000" kern="1200">
                <a:solidFill>
                  <a:schemeClr val="tx1"/>
                </a:solidFill>
                <a:latin typeface="+mn-lt"/>
                <a:ea typeface="ＭＳ Ｐゴシック" charset="-128"/>
                <a:cs typeface="+mn-cs"/>
              </a:defRPr>
            </a:lvl5pPr>
            <a:lvl6pPr marL="1764522" indent="-182852"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658" indent="-182852"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6795" indent="-182852"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7932" indent="-182852"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a:lstStyle>
          <a:p>
            <a:pPr defTabSz="914400"/>
            <a:r>
              <a:rPr lang="en-US" sz="2000" b="1" dirty="0" smtClean="0">
                <a:solidFill>
                  <a:srgbClr val="404040"/>
                </a:solidFill>
                <a:latin typeface="Candara" pitchFamily="34" charset="0"/>
                <a:ea typeface="ＭＳ Ｐゴシック" pitchFamily="34" charset="-128"/>
              </a:rPr>
              <a:t>Hepatitis B / Hepatitis C</a:t>
            </a:r>
          </a:p>
          <a:p>
            <a:pPr defTabSz="914400"/>
            <a:r>
              <a:rPr lang="en-US" sz="2000" b="1" dirty="0" smtClean="0">
                <a:solidFill>
                  <a:srgbClr val="404040"/>
                </a:solidFill>
                <a:latin typeface="Candara" pitchFamily="34" charset="0"/>
                <a:ea typeface="ＭＳ Ｐゴシック" pitchFamily="34" charset="-128"/>
              </a:rPr>
              <a:t>Gastritis </a:t>
            </a:r>
            <a:r>
              <a:rPr lang="en-US" sz="2000" b="1" dirty="0">
                <a:solidFill>
                  <a:srgbClr val="404040"/>
                </a:solidFill>
                <a:latin typeface="Candara" pitchFamily="34" charset="0"/>
                <a:ea typeface="ＭＳ Ｐゴシック" pitchFamily="34" charset="-128"/>
              </a:rPr>
              <a:t>(Stomach Ulcers)</a:t>
            </a:r>
          </a:p>
          <a:p>
            <a:pPr defTabSz="914400"/>
            <a:r>
              <a:rPr lang="en-US" sz="2000" b="1" dirty="0">
                <a:solidFill>
                  <a:srgbClr val="404040"/>
                </a:solidFill>
                <a:latin typeface="Candara" pitchFamily="34" charset="0"/>
                <a:ea typeface="ＭＳ Ｐゴシック" pitchFamily="34" charset="-128"/>
              </a:rPr>
              <a:t>Asthma</a:t>
            </a:r>
          </a:p>
          <a:p>
            <a:pPr defTabSz="914400"/>
            <a:r>
              <a:rPr lang="en-US" sz="2000" b="1" dirty="0">
                <a:solidFill>
                  <a:srgbClr val="404040"/>
                </a:solidFill>
                <a:latin typeface="Candara" pitchFamily="34" charset="0"/>
                <a:ea typeface="ＭＳ Ｐゴシック" pitchFamily="34" charset="-128"/>
              </a:rPr>
              <a:t>Chronic fatigue</a:t>
            </a:r>
          </a:p>
          <a:p>
            <a:pPr defTabSz="914400"/>
            <a:r>
              <a:rPr lang="en-US" sz="2000" b="1" dirty="0">
                <a:solidFill>
                  <a:srgbClr val="404040"/>
                </a:solidFill>
                <a:latin typeface="Candara" pitchFamily="34" charset="0"/>
                <a:ea typeface="ＭＳ Ｐゴシック" pitchFamily="34" charset="-128"/>
              </a:rPr>
              <a:t>Wound healing</a:t>
            </a:r>
          </a:p>
          <a:p>
            <a:pPr defTabSz="914400"/>
            <a:r>
              <a:rPr lang="en-US" sz="2000" b="1" dirty="0">
                <a:solidFill>
                  <a:srgbClr val="404040"/>
                </a:solidFill>
                <a:latin typeface="Candara" pitchFamily="34" charset="0"/>
                <a:ea typeface="ＭＳ Ｐゴシック" pitchFamily="34" charset="-128"/>
              </a:rPr>
              <a:t>Skin conditions</a:t>
            </a:r>
          </a:p>
          <a:p>
            <a:pPr defTabSz="914400"/>
            <a:r>
              <a:rPr lang="en-US" sz="2000" b="1" dirty="0">
                <a:solidFill>
                  <a:srgbClr val="404040"/>
                </a:solidFill>
                <a:latin typeface="Candara" pitchFamily="34" charset="0"/>
                <a:ea typeface="ＭＳ Ｐゴシック" pitchFamily="34" charset="-128"/>
              </a:rPr>
              <a:t>Sickle cell disease</a:t>
            </a:r>
          </a:p>
        </p:txBody>
      </p:sp>
    </p:spTree>
    <p:extLst>
      <p:ext uri="{BB962C8B-B14F-4D97-AF65-F5344CB8AC3E}">
        <p14:creationId xmlns:p14="http://schemas.microsoft.com/office/powerpoint/2010/main" val="2665089111"/>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7470643"/>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5" name="image22.png" descr="ATP-NEW.tiff"/>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7813598" y="2407050"/>
            <a:ext cx="1330405" cy="1212452"/>
          </a:xfrm>
          <a:prstGeom prst="rect">
            <a:avLst/>
          </a:prstGeom>
          <a:ln w="12700">
            <a:miter lim="400000"/>
          </a:ln>
        </p:spPr>
      </p:pic>
      <p:pic>
        <p:nvPicPr>
          <p:cNvPr id="326" name="image23.png" descr="Backdroop 2.png"/>
          <p:cNvPicPr>
            <a:picLocks noChangeAspect="1"/>
          </p:cNvPicPr>
          <p:nvPr/>
        </p:nvPicPr>
        <p:blipFill>
          <a:blip r:embed="rId4">
            <a:extLst/>
          </a:blip>
          <a:stretch>
            <a:fillRect/>
          </a:stretch>
        </p:blipFill>
        <p:spPr>
          <a:xfrm>
            <a:off x="0" y="0"/>
            <a:ext cx="9131300" cy="5676900"/>
          </a:xfrm>
          <a:prstGeom prst="rect">
            <a:avLst/>
          </a:prstGeom>
          <a:ln w="12700">
            <a:miter lim="400000"/>
          </a:ln>
        </p:spPr>
      </p:pic>
      <p:pic>
        <p:nvPicPr>
          <p:cNvPr id="328" name="image25.png" descr="BSCG.pn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035682" y="4584700"/>
            <a:ext cx="3108326" cy="1130300"/>
          </a:xfrm>
          <a:prstGeom prst="rect">
            <a:avLst/>
          </a:prstGeom>
          <a:ln w="12700">
            <a:miter lim="400000"/>
          </a:ln>
        </p:spPr>
      </p:pic>
      <p:pic>
        <p:nvPicPr>
          <p:cNvPr id="7" name="Picture 6"/>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225340" y="4864986"/>
            <a:ext cx="715433" cy="765347"/>
          </a:xfrm>
          <a:prstGeom prst="rect">
            <a:avLst/>
          </a:prstGeom>
        </p:spPr>
      </p:pic>
      <p:pic>
        <p:nvPicPr>
          <p:cNvPr id="8" name="Picture 7" descr="Nigeria Food and Drug Logo.jpg"/>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451079" y="4868799"/>
            <a:ext cx="712224" cy="712224"/>
          </a:xfrm>
          <a:prstGeom prst="rect">
            <a:avLst/>
          </a:prstGeom>
        </p:spPr>
      </p:pic>
      <p:sp>
        <p:nvSpPr>
          <p:cNvPr id="9" name="object 106"/>
          <p:cNvSpPr/>
          <p:nvPr/>
        </p:nvSpPr>
        <p:spPr>
          <a:xfrm>
            <a:off x="310031" y="1481632"/>
            <a:ext cx="4387547" cy="3204006"/>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pPr defTabSz="759780"/>
            <a:endParaRPr>
              <a:solidFill>
                <a:prstClr val="black"/>
              </a:solidFill>
              <a:latin typeface="Calibri"/>
              <a:ea typeface="ＭＳ Ｐゴシック" charset="0"/>
              <a:cs typeface="ＭＳ Ｐゴシック" charset="0"/>
            </a:endParaRPr>
          </a:p>
        </p:txBody>
      </p:sp>
      <p:sp>
        <p:nvSpPr>
          <p:cNvPr id="10" name="object 87"/>
          <p:cNvSpPr/>
          <p:nvPr/>
        </p:nvSpPr>
        <p:spPr>
          <a:xfrm>
            <a:off x="5009043" y="1826517"/>
            <a:ext cx="3483500" cy="2669996"/>
          </a:xfrm>
          <a:prstGeom prst="rect">
            <a:avLst/>
          </a:prstGeom>
          <a:blipFill>
            <a:blip r:embed="rId9" cstate="email">
              <a:extLst>
                <a:ext uri="{28A0092B-C50C-407E-A947-70E740481C1C}">
                  <a14:useLocalDpi xmlns:a14="http://schemas.microsoft.com/office/drawing/2010/main"/>
                </a:ext>
              </a:extLst>
            </a:blip>
            <a:stretch>
              <a:fillRect/>
            </a:stretch>
          </a:blipFill>
        </p:spPr>
        <p:txBody>
          <a:bodyPr wrap="square" lIns="0" tIns="0" rIns="0" bIns="0" rtlCol="0"/>
          <a:lstStyle/>
          <a:p>
            <a:pPr defTabSz="760200"/>
            <a:endParaRPr>
              <a:solidFill>
                <a:prstClr val="black"/>
              </a:solidFill>
              <a:latin typeface="Calibri"/>
              <a:ea typeface="ＭＳ Ｐゴシック" charset="0"/>
              <a:cs typeface="ＭＳ Ｐゴシック" charset="0"/>
            </a:endParaRPr>
          </a:p>
        </p:txBody>
      </p:sp>
    </p:spTree>
    <p:extLst>
      <p:ext uri="{BB962C8B-B14F-4D97-AF65-F5344CB8AC3E}">
        <p14:creationId xmlns:p14="http://schemas.microsoft.com/office/powerpoint/2010/main" val="647292946"/>
      </p:ext>
    </p:extLst>
  </p:cSld>
  <p:clrMapOvr>
    <a:masterClrMapping/>
  </p:clrMapOvr>
  <p:transition xmlns:p14="http://schemas.microsoft.com/office/powerpoint/2010/main" spd="slow"/>
  <p:timing>
    <p:tnLst>
      <p:par>
        <p:cTn xmlns:p14="http://schemas.microsoft.com/office/powerpoint/2010/main" id="1" dur="indefinite" restart="never" fill="hold"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1" name="Picture 14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450" y="2044700"/>
            <a:ext cx="3397864" cy="3683000"/>
          </a:xfrm>
          <a:prstGeom prst="rect">
            <a:avLst/>
          </a:prstGeom>
        </p:spPr>
      </p:pic>
      <p:sp>
        <p:nvSpPr>
          <p:cNvPr id="13" name="object 13"/>
          <p:cNvSpPr/>
          <p:nvPr/>
        </p:nvSpPr>
        <p:spPr>
          <a:xfrm>
            <a:off x="8754006" y="1921589"/>
            <a:ext cx="30595" cy="11673"/>
          </a:xfrm>
          <a:custGeom>
            <a:avLst/>
            <a:gdLst/>
            <a:ahLst/>
            <a:cxnLst/>
            <a:rect l="l" t="t" r="r" b="b"/>
            <a:pathLst>
              <a:path w="33654" h="15875">
                <a:moveTo>
                  <a:pt x="0" y="0"/>
                </a:moveTo>
                <a:lnTo>
                  <a:pt x="6833" y="3798"/>
                </a:lnTo>
                <a:lnTo>
                  <a:pt x="33487" y="15327"/>
                </a:lnTo>
                <a:lnTo>
                  <a:pt x="0" y="0"/>
                </a:lnTo>
                <a:close/>
              </a:path>
            </a:pathLst>
          </a:custGeom>
          <a:solidFill>
            <a:srgbClr val="FE8500"/>
          </a:solid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8" name="object 18"/>
          <p:cNvSpPr/>
          <p:nvPr/>
        </p:nvSpPr>
        <p:spPr>
          <a:xfrm>
            <a:off x="8946857" y="1992930"/>
            <a:ext cx="197427" cy="1027206"/>
          </a:xfrm>
          <a:custGeom>
            <a:avLst/>
            <a:gdLst/>
            <a:ahLst/>
            <a:cxnLst/>
            <a:rect l="l" t="t" r="r" b="b"/>
            <a:pathLst>
              <a:path w="217170" h="1397000">
                <a:moveTo>
                  <a:pt x="0" y="0"/>
                </a:moveTo>
                <a:lnTo>
                  <a:pt x="0" y="1287475"/>
                </a:lnTo>
                <a:lnTo>
                  <a:pt x="216861" y="1396663"/>
                </a:lnTo>
                <a:lnTo>
                  <a:pt x="216861" y="99260"/>
                </a:lnTo>
                <a:lnTo>
                  <a:pt x="0" y="0"/>
                </a:lnTo>
                <a:close/>
              </a:path>
            </a:pathLst>
          </a:custGeom>
          <a:solidFill>
            <a:srgbClr val="FFFFFF"/>
          </a:solid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04" name="object 104"/>
          <p:cNvSpPr txBox="1">
            <a:spLocks noGrp="1"/>
          </p:cNvSpPr>
          <p:nvPr>
            <p:ph type="title"/>
          </p:nvPr>
        </p:nvSpPr>
        <p:spPr>
          <a:xfrm>
            <a:off x="391391" y="164672"/>
            <a:ext cx="8335818" cy="446276"/>
          </a:xfrm>
          <a:prstGeom prst="rect">
            <a:avLst/>
          </a:prstGeom>
        </p:spPr>
        <p:txBody>
          <a:bodyPr vert="horz" wrap="square" lIns="0" tIns="0" rIns="0" bIns="0" rtlCol="0">
            <a:spAutoFit/>
          </a:bodyPr>
          <a:lstStyle/>
          <a:p>
            <a:pPr>
              <a:lnSpc>
                <a:spcPct val="100000"/>
              </a:lnSpc>
            </a:pPr>
            <a:r>
              <a:rPr sz="2900" spc="42" dirty="0">
                <a:solidFill>
                  <a:srgbClr val="4C4D4F"/>
                </a:solidFill>
                <a:latin typeface="HelveticaNeueLTStd-Th"/>
                <a:cs typeface="HelveticaNeueLTStd-Th"/>
              </a:rPr>
              <a:t>Ma</a:t>
            </a:r>
            <a:r>
              <a:rPr sz="2900" dirty="0">
                <a:solidFill>
                  <a:srgbClr val="4C4D4F"/>
                </a:solidFill>
                <a:latin typeface="HelveticaNeueLTStd-Th"/>
                <a:cs typeface="HelveticaNeueLTStd-Th"/>
              </a:rPr>
              <a:t>x</a:t>
            </a:r>
            <a:r>
              <a:rPr sz="2900" spc="87" dirty="0">
                <a:solidFill>
                  <a:srgbClr val="4C4D4F"/>
                </a:solidFill>
                <a:latin typeface="HelveticaNeueLTStd-Th"/>
                <a:cs typeface="HelveticaNeueLTStd-Th"/>
              </a:rPr>
              <a:t> </a:t>
            </a:r>
            <a:r>
              <a:rPr sz="2900" spc="-175" dirty="0">
                <a:solidFill>
                  <a:srgbClr val="4C4D4F"/>
                </a:solidFill>
                <a:latin typeface="HelveticaNeueLTStd-Th"/>
                <a:cs typeface="HelveticaNeueLTStd-Th"/>
              </a:rPr>
              <a:t>Y</a:t>
            </a:r>
            <a:r>
              <a:rPr sz="2900" spc="42" dirty="0">
                <a:solidFill>
                  <a:srgbClr val="4C4D4F"/>
                </a:solidFill>
                <a:latin typeface="HelveticaNeueLTStd-Th"/>
                <a:cs typeface="HelveticaNeueLTStd-Th"/>
              </a:rPr>
              <a:t>ou</a:t>
            </a:r>
            <a:r>
              <a:rPr sz="2900" dirty="0">
                <a:solidFill>
                  <a:srgbClr val="4C4D4F"/>
                </a:solidFill>
                <a:latin typeface="HelveticaNeueLTStd-Th"/>
                <a:cs typeface="HelveticaNeueLTStd-Th"/>
              </a:rPr>
              <a:t>r</a:t>
            </a:r>
            <a:r>
              <a:rPr sz="2900" spc="87" dirty="0">
                <a:solidFill>
                  <a:srgbClr val="4C4D4F"/>
                </a:solidFill>
                <a:latin typeface="HelveticaNeueLTStd-Th"/>
                <a:cs typeface="HelveticaNeueLTStd-Th"/>
              </a:rPr>
              <a:t> </a:t>
            </a:r>
            <a:r>
              <a:rPr sz="2900" spc="42" dirty="0">
                <a:solidFill>
                  <a:srgbClr val="4C4D4F"/>
                </a:solidFill>
                <a:latin typeface="HelveticaNeueLTStd-Th"/>
                <a:cs typeface="HelveticaNeueLTStd-Th"/>
              </a:rPr>
              <a:t>Lif</a:t>
            </a:r>
            <a:r>
              <a:rPr sz="2900" dirty="0">
                <a:solidFill>
                  <a:srgbClr val="4C4D4F"/>
                </a:solidFill>
                <a:latin typeface="HelveticaNeueLTStd-Th"/>
                <a:cs typeface="HelveticaNeueLTStd-Th"/>
              </a:rPr>
              <a:t>e</a:t>
            </a:r>
            <a:r>
              <a:rPr sz="2900" spc="87" dirty="0">
                <a:solidFill>
                  <a:srgbClr val="4C4D4F"/>
                </a:solidFill>
                <a:latin typeface="HelveticaNeueLTStd-Th"/>
                <a:cs typeface="HelveticaNeueLTStd-Th"/>
              </a:rPr>
              <a:t> </a:t>
            </a:r>
            <a:r>
              <a:rPr sz="2900" spc="42" dirty="0">
                <a:solidFill>
                  <a:srgbClr val="4C4D4F"/>
                </a:solidFill>
                <a:latin typeface="HelveticaNeueLTStd-Th"/>
                <a:cs typeface="HelveticaNeueLTStd-Th"/>
              </a:rPr>
              <a:t>wit</a:t>
            </a:r>
            <a:r>
              <a:rPr sz="2900" dirty="0">
                <a:solidFill>
                  <a:srgbClr val="4C4D4F"/>
                </a:solidFill>
                <a:latin typeface="HelveticaNeueLTStd-Th"/>
                <a:cs typeface="HelveticaNeueLTStd-Th"/>
              </a:rPr>
              <a:t>h</a:t>
            </a:r>
            <a:r>
              <a:rPr sz="2900" spc="87" dirty="0">
                <a:solidFill>
                  <a:srgbClr val="4C4D4F"/>
                </a:solidFill>
                <a:latin typeface="HelveticaNeueLTStd-Th"/>
                <a:cs typeface="HelveticaNeueLTStd-Th"/>
              </a:rPr>
              <a:t> </a:t>
            </a:r>
            <a:r>
              <a:rPr lang="en-CA" sz="2900" spc="42" dirty="0">
                <a:solidFill>
                  <a:srgbClr val="4C4D4F"/>
                </a:solidFill>
                <a:latin typeface="HelveticaNeueLTStd-Th"/>
                <a:cs typeface="HelveticaNeueLTStd-Th"/>
              </a:rPr>
              <a:t>E</a:t>
            </a:r>
            <a:r>
              <a:rPr sz="2900" spc="42" dirty="0">
                <a:solidFill>
                  <a:srgbClr val="4C4D4F"/>
                </a:solidFill>
                <a:latin typeface="HelveticaNeueLTStd-Th"/>
                <a:cs typeface="HelveticaNeueLTStd-Th"/>
              </a:rPr>
              <a:t>nhanced</a:t>
            </a:r>
            <a:endParaRPr sz="2900" dirty="0">
              <a:latin typeface="HelveticaNeueLTStd-Th"/>
              <a:cs typeface="HelveticaNeueLTStd-Th"/>
            </a:endParaRPr>
          </a:p>
        </p:txBody>
      </p:sp>
      <p:sp>
        <p:nvSpPr>
          <p:cNvPr id="105" name="object 105"/>
          <p:cNvSpPr txBox="1"/>
          <p:nvPr/>
        </p:nvSpPr>
        <p:spPr>
          <a:xfrm>
            <a:off x="381000" y="592736"/>
            <a:ext cx="4292600" cy="446276"/>
          </a:xfrm>
          <a:prstGeom prst="rect">
            <a:avLst/>
          </a:prstGeom>
        </p:spPr>
        <p:txBody>
          <a:bodyPr vert="horz" wrap="square" lIns="0" tIns="0" rIns="0" bIns="0" rtlCol="0">
            <a:spAutoFit/>
          </a:bodyPr>
          <a:lstStyle/>
          <a:p>
            <a:pPr marL="10583" defTabSz="759780" fontAlgn="auto">
              <a:spcBef>
                <a:spcPts val="0"/>
              </a:spcBef>
              <a:spcAft>
                <a:spcPts val="0"/>
              </a:spcAft>
            </a:pPr>
            <a:r>
              <a:rPr sz="2900" spc="42" dirty="0">
                <a:solidFill>
                  <a:srgbClr val="0089AC"/>
                </a:solidFill>
                <a:latin typeface="HelveticaNeueLTStd-Md"/>
                <a:cs typeface="HelveticaNeueLTStd-Md"/>
              </a:rPr>
              <a:t>RiboCeine</a:t>
            </a:r>
            <a:r>
              <a:rPr sz="2600" spc="-31" baseline="31165" dirty="0">
                <a:solidFill>
                  <a:srgbClr val="0089AC"/>
                </a:solidFill>
                <a:latin typeface="HelveticaNeueLTStd-Md"/>
                <a:cs typeface="HelveticaNeueLTStd-Md"/>
              </a:rPr>
              <a:t>™</a:t>
            </a:r>
            <a:r>
              <a:rPr sz="2900" spc="-225" dirty="0">
                <a:solidFill>
                  <a:srgbClr val="4C4D4F"/>
                </a:solidFill>
                <a:latin typeface="HelveticaNeueLTStd-Th"/>
                <a:cs typeface="HelveticaNeueLTStd-Th"/>
              </a:rPr>
              <a:t>T</a:t>
            </a:r>
            <a:r>
              <a:rPr sz="2900" spc="42" dirty="0">
                <a:solidFill>
                  <a:srgbClr val="4C4D4F"/>
                </a:solidFill>
                <a:latin typeface="HelveticaNeueLTStd-Th"/>
                <a:cs typeface="HelveticaNeueLTStd-Th"/>
              </a:rPr>
              <a:t>echnology</a:t>
            </a:r>
            <a:endParaRPr sz="2900" dirty="0">
              <a:solidFill>
                <a:prstClr val="black"/>
              </a:solidFill>
              <a:latin typeface="HelveticaNeueLTStd-Th"/>
              <a:cs typeface="HelveticaNeueLTStd-Th"/>
            </a:endParaRPr>
          </a:p>
        </p:txBody>
      </p:sp>
      <p:sp>
        <p:nvSpPr>
          <p:cNvPr id="106" name="object 106"/>
          <p:cNvSpPr/>
          <p:nvPr/>
        </p:nvSpPr>
        <p:spPr>
          <a:xfrm>
            <a:off x="5044537" y="3325433"/>
            <a:ext cx="3540327" cy="2389567"/>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07" name="object 107"/>
          <p:cNvSpPr txBox="1"/>
          <p:nvPr/>
        </p:nvSpPr>
        <p:spPr>
          <a:xfrm>
            <a:off x="3636818" y="1360530"/>
            <a:ext cx="4836391" cy="2013244"/>
          </a:xfrm>
          <a:prstGeom prst="rect">
            <a:avLst/>
          </a:prstGeom>
        </p:spPr>
        <p:txBody>
          <a:bodyPr vert="horz" wrap="square" lIns="0" tIns="0" rIns="0" bIns="0" rtlCol="0">
            <a:spAutoFit/>
          </a:bodyPr>
          <a:lstStyle/>
          <a:p>
            <a:pPr marL="10583" marR="4233" defTabSz="759780" fontAlgn="auto">
              <a:spcBef>
                <a:spcPts val="0"/>
              </a:spcBef>
              <a:spcAft>
                <a:spcPts val="0"/>
              </a:spcAft>
            </a:pPr>
            <a:r>
              <a:rPr b="1" spc="58" dirty="0">
                <a:solidFill>
                  <a:srgbClr val="148EA9"/>
                </a:solidFill>
                <a:latin typeface="HelveticaNeueLTStd-Bd"/>
                <a:cs typeface="HelveticaNeueLTStd-Bd"/>
              </a:rPr>
              <a:t>Giv</a:t>
            </a:r>
            <a:r>
              <a:rPr b="1" dirty="0">
                <a:solidFill>
                  <a:srgbClr val="148EA9"/>
                </a:solidFill>
                <a:latin typeface="HelveticaNeueLTStd-Bd"/>
                <a:cs typeface="HelveticaNeueLTStd-Bd"/>
              </a:rPr>
              <a:t>e</a:t>
            </a:r>
            <a:r>
              <a:rPr b="1" spc="112" dirty="0">
                <a:solidFill>
                  <a:srgbClr val="148EA9"/>
                </a:solidFill>
                <a:latin typeface="HelveticaNeueLTStd-Bd"/>
                <a:cs typeface="HelveticaNeueLTStd-Bd"/>
              </a:rPr>
              <a:t> </a:t>
            </a:r>
            <a:r>
              <a:rPr b="1" spc="58" dirty="0">
                <a:solidFill>
                  <a:srgbClr val="148EA9"/>
                </a:solidFill>
                <a:latin typeface="HelveticaNeueLTStd-Bd"/>
                <a:cs typeface="HelveticaNeueLTStd-Bd"/>
              </a:rPr>
              <a:t>you</a:t>
            </a:r>
            <a:r>
              <a:rPr b="1" dirty="0">
                <a:solidFill>
                  <a:srgbClr val="148EA9"/>
                </a:solidFill>
                <a:latin typeface="HelveticaNeueLTStd-Bd"/>
                <a:cs typeface="HelveticaNeueLTStd-Bd"/>
              </a:rPr>
              <a:t>r</a:t>
            </a:r>
            <a:r>
              <a:rPr b="1" spc="112" dirty="0">
                <a:solidFill>
                  <a:srgbClr val="148EA9"/>
                </a:solidFill>
                <a:latin typeface="HelveticaNeueLTStd-Bd"/>
                <a:cs typeface="HelveticaNeueLTStd-Bd"/>
              </a:rPr>
              <a:t> </a:t>
            </a:r>
            <a:r>
              <a:rPr b="1" spc="58" dirty="0">
                <a:solidFill>
                  <a:srgbClr val="148EA9"/>
                </a:solidFill>
                <a:latin typeface="HelveticaNeueLTStd-Bd"/>
                <a:cs typeface="HelveticaNeueLTStd-Bd"/>
              </a:rPr>
              <a:t>bod</a:t>
            </a:r>
            <a:r>
              <a:rPr b="1" dirty="0">
                <a:solidFill>
                  <a:srgbClr val="148EA9"/>
                </a:solidFill>
                <a:latin typeface="HelveticaNeueLTStd-Bd"/>
                <a:cs typeface="HelveticaNeueLTStd-Bd"/>
              </a:rPr>
              <a:t>y</a:t>
            </a:r>
            <a:r>
              <a:rPr b="1" spc="112" dirty="0">
                <a:solidFill>
                  <a:srgbClr val="148EA9"/>
                </a:solidFill>
                <a:latin typeface="HelveticaNeueLTStd-Bd"/>
                <a:cs typeface="HelveticaNeueLTStd-Bd"/>
              </a:rPr>
              <a:t> </a:t>
            </a:r>
            <a:r>
              <a:rPr b="1" spc="58" dirty="0">
                <a:solidFill>
                  <a:srgbClr val="148EA9"/>
                </a:solidFill>
                <a:latin typeface="HelveticaNeueLTStd-Bd"/>
                <a:cs typeface="HelveticaNeueLTStd-Bd"/>
              </a:rPr>
              <a:t>th</a:t>
            </a:r>
            <a:r>
              <a:rPr b="1" dirty="0">
                <a:solidFill>
                  <a:srgbClr val="148EA9"/>
                </a:solidFill>
                <a:latin typeface="HelveticaNeueLTStd-Bd"/>
                <a:cs typeface="HelveticaNeueLTStd-Bd"/>
              </a:rPr>
              <a:t>e</a:t>
            </a:r>
            <a:r>
              <a:rPr b="1" spc="112" dirty="0">
                <a:solidFill>
                  <a:srgbClr val="148EA9"/>
                </a:solidFill>
                <a:latin typeface="HelveticaNeueLTStd-Bd"/>
                <a:cs typeface="HelveticaNeueLTStd-Bd"/>
              </a:rPr>
              <a:t> </a:t>
            </a:r>
            <a:r>
              <a:rPr b="1" spc="58" dirty="0">
                <a:solidFill>
                  <a:srgbClr val="148EA9"/>
                </a:solidFill>
                <a:latin typeface="HelveticaNeueLTStd-Bd"/>
                <a:cs typeface="HelveticaNeueLTStd-Bd"/>
              </a:rPr>
              <a:t>advance</a:t>
            </a:r>
            <a:r>
              <a:rPr b="1" dirty="0">
                <a:solidFill>
                  <a:srgbClr val="148EA9"/>
                </a:solidFill>
                <a:latin typeface="HelveticaNeueLTStd-Bd"/>
                <a:cs typeface="HelveticaNeueLTStd-Bd"/>
              </a:rPr>
              <a:t>d</a:t>
            </a:r>
            <a:r>
              <a:rPr b="1" spc="112" dirty="0">
                <a:solidFill>
                  <a:srgbClr val="148EA9"/>
                </a:solidFill>
                <a:latin typeface="HelveticaNeueLTStd-Bd"/>
                <a:cs typeface="HelveticaNeueLTStd-Bd"/>
              </a:rPr>
              <a:t> </a:t>
            </a:r>
            <a:r>
              <a:rPr b="1" spc="58" dirty="0">
                <a:solidFill>
                  <a:srgbClr val="148EA9"/>
                </a:solidFill>
                <a:latin typeface="HelveticaNeueLTStd-Bd"/>
                <a:cs typeface="HelveticaNeueLTStd-Bd"/>
              </a:rPr>
              <a:t>glutathione suppor</a:t>
            </a:r>
            <a:r>
              <a:rPr b="1" dirty="0">
                <a:solidFill>
                  <a:srgbClr val="148EA9"/>
                </a:solidFill>
                <a:latin typeface="HelveticaNeueLTStd-Bd"/>
                <a:cs typeface="HelveticaNeueLTStd-Bd"/>
              </a:rPr>
              <a:t>t</a:t>
            </a:r>
            <a:r>
              <a:rPr b="1" spc="117" dirty="0">
                <a:solidFill>
                  <a:srgbClr val="148EA9"/>
                </a:solidFill>
                <a:latin typeface="HelveticaNeueLTStd-Bd"/>
                <a:cs typeface="HelveticaNeueLTStd-Bd"/>
              </a:rPr>
              <a:t> </a:t>
            </a:r>
            <a:r>
              <a:rPr b="1" spc="58" dirty="0">
                <a:solidFill>
                  <a:srgbClr val="148EA9"/>
                </a:solidFill>
                <a:latin typeface="HelveticaNeueLTStd-Bd"/>
                <a:cs typeface="HelveticaNeueLTStd-Bd"/>
              </a:rPr>
              <a:t>i</a:t>
            </a:r>
            <a:r>
              <a:rPr b="1" dirty="0">
                <a:solidFill>
                  <a:srgbClr val="148EA9"/>
                </a:solidFill>
                <a:latin typeface="HelveticaNeueLTStd-Bd"/>
                <a:cs typeface="HelveticaNeueLTStd-Bd"/>
              </a:rPr>
              <a:t>t</a:t>
            </a:r>
            <a:r>
              <a:rPr b="1" spc="117" dirty="0">
                <a:solidFill>
                  <a:srgbClr val="148EA9"/>
                </a:solidFill>
                <a:latin typeface="HelveticaNeueLTStd-Bd"/>
                <a:cs typeface="HelveticaNeueLTStd-Bd"/>
              </a:rPr>
              <a:t> </a:t>
            </a:r>
            <a:r>
              <a:rPr b="1" spc="58" dirty="0">
                <a:solidFill>
                  <a:srgbClr val="148EA9"/>
                </a:solidFill>
                <a:latin typeface="HelveticaNeueLTStd-Bd"/>
                <a:cs typeface="HelveticaNeueLTStd-Bd"/>
              </a:rPr>
              <a:t>deserves</a:t>
            </a:r>
            <a:endParaRPr dirty="0">
              <a:solidFill>
                <a:prstClr val="black"/>
              </a:solidFill>
              <a:latin typeface="HelveticaNeueLTStd-Bd"/>
              <a:cs typeface="HelveticaNeueLTStd-Bd"/>
            </a:endParaRPr>
          </a:p>
          <a:p>
            <a:pPr marL="154059" indent="-143563" defTabSz="759780" fontAlgn="auto">
              <a:lnSpc>
                <a:spcPts val="1692"/>
              </a:lnSpc>
              <a:spcBef>
                <a:spcPts val="875"/>
              </a:spcBef>
              <a:spcAft>
                <a:spcPts val="0"/>
              </a:spcAft>
              <a:buClr>
                <a:srgbClr val="148EA9"/>
              </a:buClr>
              <a:buSzPct val="77777"/>
              <a:buFont typeface="HelveticaNeueLTStd-Md"/>
              <a:buChar char="•"/>
              <a:tabLst>
                <a:tab pos="149310" algn="l"/>
              </a:tabLst>
            </a:pPr>
            <a:r>
              <a:rPr sz="1600" spc="50" dirty="0">
                <a:solidFill>
                  <a:srgbClr val="4C4D4F"/>
                </a:solidFill>
                <a:latin typeface="HelveticaNeueLTStd-Th"/>
                <a:cs typeface="HelveticaNeueLTStd-Th"/>
              </a:rPr>
              <a:t>Advance</a:t>
            </a:r>
            <a:r>
              <a:rPr sz="1600" dirty="0">
                <a:solidFill>
                  <a:srgbClr val="4C4D4F"/>
                </a:solidFill>
                <a:latin typeface="HelveticaNeueLTStd-Th"/>
                <a:cs typeface="HelveticaNeueLTStd-Th"/>
              </a:rPr>
              <a:t>d</a:t>
            </a:r>
            <a:r>
              <a:rPr sz="1600" spc="104" dirty="0">
                <a:solidFill>
                  <a:srgbClr val="4C4D4F"/>
                </a:solidFill>
                <a:latin typeface="HelveticaNeueLTStd-Th"/>
                <a:cs typeface="HelveticaNeueLTStd-Th"/>
              </a:rPr>
              <a:t> </a:t>
            </a:r>
            <a:r>
              <a:rPr sz="1600" spc="50" dirty="0">
                <a:solidFill>
                  <a:srgbClr val="4C4D4F"/>
                </a:solidFill>
                <a:latin typeface="HelveticaNeueLTStd-Th"/>
                <a:cs typeface="HelveticaNeueLTStd-Th"/>
              </a:rPr>
              <a:t>RiboCeine</a:t>
            </a:r>
            <a:r>
              <a:rPr sz="1200" baseline="31746" dirty="0">
                <a:solidFill>
                  <a:srgbClr val="4C4D4F"/>
                </a:solidFill>
                <a:latin typeface="HelveticaNeueLTStd-Th"/>
                <a:cs typeface="HelveticaNeueLTStd-Th"/>
              </a:rPr>
              <a:t>™ </a:t>
            </a:r>
            <a:r>
              <a:rPr sz="1200" spc="18" baseline="31746" dirty="0">
                <a:solidFill>
                  <a:srgbClr val="4C4D4F"/>
                </a:solidFill>
                <a:latin typeface="HelveticaNeueLTStd-Th"/>
                <a:cs typeface="HelveticaNeueLTStd-Th"/>
              </a:rPr>
              <a:t> </a:t>
            </a:r>
            <a:r>
              <a:rPr sz="1600" spc="50" dirty="0">
                <a:solidFill>
                  <a:srgbClr val="4C4D4F"/>
                </a:solidFill>
                <a:latin typeface="HelveticaNeueLTStd-Th"/>
                <a:cs typeface="HelveticaNeueLTStd-Th"/>
              </a:rPr>
              <a:t>formula</a:t>
            </a:r>
            <a:endParaRPr sz="1600" dirty="0">
              <a:solidFill>
                <a:prstClr val="black"/>
              </a:solidFill>
              <a:latin typeface="HelveticaNeueLTStd-Th"/>
              <a:cs typeface="HelveticaNeueLTStd-Th"/>
            </a:endParaRPr>
          </a:p>
          <a:p>
            <a:pPr marL="154059" defTabSz="759780" fontAlgn="auto">
              <a:lnSpc>
                <a:spcPts val="1692"/>
              </a:lnSpc>
              <a:spcBef>
                <a:spcPts val="0"/>
              </a:spcBef>
              <a:spcAft>
                <a:spcPts val="0"/>
              </a:spcAft>
            </a:pPr>
            <a:r>
              <a:rPr sz="1600" spc="50" dirty="0">
                <a:solidFill>
                  <a:srgbClr val="4C4D4F"/>
                </a:solidFill>
                <a:latin typeface="HelveticaNeueLTStd-Th"/>
                <a:cs typeface="HelveticaNeueLTStd-Th"/>
              </a:rPr>
              <a:t>featurin</a:t>
            </a:r>
            <a:r>
              <a:rPr sz="1600" dirty="0">
                <a:solidFill>
                  <a:srgbClr val="4C4D4F"/>
                </a:solidFill>
                <a:latin typeface="HelveticaNeueLTStd-Th"/>
                <a:cs typeface="HelveticaNeueLTStd-Th"/>
              </a:rPr>
              <a:t>g</a:t>
            </a:r>
            <a:r>
              <a:rPr sz="1600" spc="104" dirty="0">
                <a:solidFill>
                  <a:srgbClr val="4C4D4F"/>
                </a:solidFill>
                <a:latin typeface="HelveticaNeueLTStd-Th"/>
                <a:cs typeface="HelveticaNeueLTStd-Th"/>
              </a:rPr>
              <a:t> </a:t>
            </a:r>
            <a:r>
              <a:rPr sz="1600" spc="50" dirty="0">
                <a:solidFill>
                  <a:srgbClr val="4C4D4F"/>
                </a:solidFill>
                <a:latin typeface="HelveticaNeueLTStd-Th"/>
                <a:cs typeface="HelveticaNeueLTStd-Th"/>
              </a:rPr>
              <a:t>1</a:t>
            </a:r>
            <a:r>
              <a:rPr sz="1600" dirty="0">
                <a:solidFill>
                  <a:srgbClr val="4C4D4F"/>
                </a:solidFill>
                <a:latin typeface="HelveticaNeueLTStd-Th"/>
                <a:cs typeface="HelveticaNeueLTStd-Th"/>
              </a:rPr>
              <a:t>2</a:t>
            </a:r>
            <a:r>
              <a:rPr sz="1600" spc="104" dirty="0">
                <a:solidFill>
                  <a:srgbClr val="4C4D4F"/>
                </a:solidFill>
                <a:latin typeface="HelveticaNeueLTStd-Th"/>
                <a:cs typeface="HelveticaNeueLTStd-Th"/>
              </a:rPr>
              <a:t> </a:t>
            </a:r>
            <a:r>
              <a:rPr sz="1600" spc="50" dirty="0">
                <a:solidFill>
                  <a:srgbClr val="4C4D4F"/>
                </a:solidFill>
                <a:latin typeface="HelveticaNeueLTStd-Th"/>
                <a:cs typeface="HelveticaNeueLTStd-Th"/>
              </a:rPr>
              <a:t>supplementa</a:t>
            </a:r>
            <a:r>
              <a:rPr sz="1600" dirty="0">
                <a:solidFill>
                  <a:srgbClr val="4C4D4F"/>
                </a:solidFill>
                <a:latin typeface="HelveticaNeueLTStd-Th"/>
                <a:cs typeface="HelveticaNeueLTStd-Th"/>
              </a:rPr>
              <a:t>l</a:t>
            </a:r>
            <a:r>
              <a:rPr sz="1600" spc="104" dirty="0">
                <a:solidFill>
                  <a:srgbClr val="4C4D4F"/>
                </a:solidFill>
                <a:latin typeface="HelveticaNeueLTStd-Th"/>
                <a:cs typeface="HelveticaNeueLTStd-Th"/>
              </a:rPr>
              <a:t> </a:t>
            </a:r>
            <a:r>
              <a:rPr sz="1600" spc="50" dirty="0">
                <a:solidFill>
                  <a:srgbClr val="4C4D4F"/>
                </a:solidFill>
                <a:latin typeface="HelveticaNeueLTStd-Th"/>
                <a:cs typeface="HelveticaNeueLTStd-Th"/>
              </a:rPr>
              <a:t>ingredients</a:t>
            </a:r>
            <a:endParaRPr sz="1600" dirty="0">
              <a:solidFill>
                <a:prstClr val="black"/>
              </a:solidFill>
              <a:latin typeface="HelveticaNeueLTStd-Th"/>
              <a:cs typeface="HelveticaNeueLTStd-Th"/>
            </a:endParaRPr>
          </a:p>
          <a:p>
            <a:pPr marL="154059" marR="1378113" indent="-143563" defTabSz="759780" fontAlgn="auto">
              <a:lnSpc>
                <a:spcPts val="1583"/>
              </a:lnSpc>
              <a:spcBef>
                <a:spcPts val="1142"/>
              </a:spcBef>
              <a:spcAft>
                <a:spcPts val="0"/>
              </a:spcAft>
              <a:buClr>
                <a:srgbClr val="148EA9"/>
              </a:buClr>
              <a:buSzPct val="77777"/>
              <a:buFont typeface="HelveticaNeueLTStd-Md"/>
              <a:buChar char="•"/>
              <a:tabLst>
                <a:tab pos="149310" algn="l"/>
              </a:tabLst>
            </a:pPr>
            <a:r>
              <a:rPr sz="1600" spc="50" dirty="0">
                <a:solidFill>
                  <a:srgbClr val="4C4D4F"/>
                </a:solidFill>
                <a:latin typeface="HelveticaNeueLTStd-Th"/>
                <a:cs typeface="HelveticaNeueLTStd-Th"/>
              </a:rPr>
              <a:t>Provide</a:t>
            </a:r>
            <a:r>
              <a:rPr sz="1600" dirty="0">
                <a:solidFill>
                  <a:srgbClr val="4C4D4F"/>
                </a:solidFill>
                <a:latin typeface="HelveticaNeueLTStd-Th"/>
                <a:cs typeface="HelveticaNeueLTStd-Th"/>
              </a:rPr>
              <a:t>s</a:t>
            </a:r>
            <a:r>
              <a:rPr sz="1600" spc="104" dirty="0">
                <a:solidFill>
                  <a:srgbClr val="4C4D4F"/>
                </a:solidFill>
                <a:latin typeface="HelveticaNeueLTStd-Th"/>
                <a:cs typeface="HelveticaNeueLTStd-Th"/>
              </a:rPr>
              <a:t> </a:t>
            </a:r>
            <a:r>
              <a:rPr sz="1600" spc="50" dirty="0">
                <a:solidFill>
                  <a:srgbClr val="4C4D4F"/>
                </a:solidFill>
                <a:latin typeface="HelveticaNeueLTStd-Th"/>
                <a:cs typeface="HelveticaNeueLTStd-Th"/>
              </a:rPr>
              <a:t>protectio</a:t>
            </a:r>
            <a:r>
              <a:rPr sz="1600" dirty="0">
                <a:solidFill>
                  <a:srgbClr val="4C4D4F"/>
                </a:solidFill>
                <a:latin typeface="HelveticaNeueLTStd-Th"/>
                <a:cs typeface="HelveticaNeueLTStd-Th"/>
              </a:rPr>
              <a:t>n</a:t>
            </a:r>
            <a:r>
              <a:rPr sz="1600" spc="104" dirty="0">
                <a:solidFill>
                  <a:srgbClr val="4C4D4F"/>
                </a:solidFill>
                <a:latin typeface="HelveticaNeueLTStd-Th"/>
                <a:cs typeface="HelveticaNeueLTStd-Th"/>
              </a:rPr>
              <a:t> </a:t>
            </a:r>
            <a:r>
              <a:rPr sz="1600" spc="50" dirty="0">
                <a:solidFill>
                  <a:srgbClr val="4C4D4F"/>
                </a:solidFill>
                <a:latin typeface="HelveticaNeueLTStd-Th"/>
                <a:cs typeface="HelveticaNeueLTStd-Th"/>
              </a:rPr>
              <a:t>fro</a:t>
            </a:r>
            <a:r>
              <a:rPr sz="1600" dirty="0">
                <a:solidFill>
                  <a:srgbClr val="4C4D4F"/>
                </a:solidFill>
                <a:latin typeface="HelveticaNeueLTStd-Th"/>
                <a:cs typeface="HelveticaNeueLTStd-Th"/>
              </a:rPr>
              <a:t>m</a:t>
            </a:r>
            <a:r>
              <a:rPr sz="1600" spc="104" dirty="0">
                <a:solidFill>
                  <a:srgbClr val="4C4D4F"/>
                </a:solidFill>
                <a:latin typeface="HelveticaNeueLTStd-Th"/>
                <a:cs typeface="HelveticaNeueLTStd-Th"/>
              </a:rPr>
              <a:t> </a:t>
            </a:r>
            <a:r>
              <a:rPr sz="1600" spc="50" dirty="0">
                <a:solidFill>
                  <a:srgbClr val="4C4D4F"/>
                </a:solidFill>
                <a:latin typeface="HelveticaNeueLTStd-Th"/>
                <a:cs typeface="HelveticaNeueLTStd-Th"/>
              </a:rPr>
              <a:t>oxidative stres</a:t>
            </a:r>
            <a:r>
              <a:rPr sz="1600" dirty="0">
                <a:solidFill>
                  <a:srgbClr val="4C4D4F"/>
                </a:solidFill>
                <a:latin typeface="HelveticaNeueLTStd-Th"/>
                <a:cs typeface="HelveticaNeueLTStd-Th"/>
              </a:rPr>
              <a:t>s</a:t>
            </a:r>
            <a:r>
              <a:rPr sz="1600" spc="104" dirty="0">
                <a:solidFill>
                  <a:srgbClr val="4C4D4F"/>
                </a:solidFill>
                <a:latin typeface="HelveticaNeueLTStd-Th"/>
                <a:cs typeface="HelveticaNeueLTStd-Th"/>
              </a:rPr>
              <a:t> </a:t>
            </a:r>
            <a:r>
              <a:rPr sz="1600" spc="50" dirty="0">
                <a:solidFill>
                  <a:srgbClr val="4C4D4F"/>
                </a:solidFill>
                <a:latin typeface="HelveticaNeueLTStd-Th"/>
                <a:cs typeface="HelveticaNeueLTStd-Th"/>
              </a:rPr>
              <a:t>an</a:t>
            </a:r>
            <a:r>
              <a:rPr sz="1600" dirty="0">
                <a:solidFill>
                  <a:srgbClr val="4C4D4F"/>
                </a:solidFill>
                <a:latin typeface="HelveticaNeueLTStd-Th"/>
                <a:cs typeface="HelveticaNeueLTStd-Th"/>
              </a:rPr>
              <a:t>d</a:t>
            </a:r>
            <a:r>
              <a:rPr sz="1600" spc="104" dirty="0">
                <a:solidFill>
                  <a:srgbClr val="4C4D4F"/>
                </a:solidFill>
                <a:latin typeface="HelveticaNeueLTStd-Th"/>
                <a:cs typeface="HelveticaNeueLTStd-Th"/>
              </a:rPr>
              <a:t> </a:t>
            </a:r>
            <a:r>
              <a:rPr sz="1600" spc="50" dirty="0">
                <a:solidFill>
                  <a:srgbClr val="4C4D4F"/>
                </a:solidFill>
                <a:latin typeface="HelveticaNeueLTStd-Th"/>
                <a:cs typeface="HelveticaNeueLTStd-Th"/>
              </a:rPr>
              <a:t>fre</a:t>
            </a:r>
            <a:r>
              <a:rPr sz="1600" dirty="0">
                <a:solidFill>
                  <a:srgbClr val="4C4D4F"/>
                </a:solidFill>
                <a:latin typeface="HelveticaNeueLTStd-Th"/>
                <a:cs typeface="HelveticaNeueLTStd-Th"/>
              </a:rPr>
              <a:t>e</a:t>
            </a:r>
            <a:r>
              <a:rPr sz="1600" spc="104" dirty="0">
                <a:solidFill>
                  <a:srgbClr val="4C4D4F"/>
                </a:solidFill>
                <a:latin typeface="HelveticaNeueLTStd-Th"/>
                <a:cs typeface="HelveticaNeueLTStd-Th"/>
              </a:rPr>
              <a:t> </a:t>
            </a:r>
            <a:r>
              <a:rPr sz="1600" spc="50" dirty="0">
                <a:solidFill>
                  <a:srgbClr val="4C4D4F"/>
                </a:solidFill>
                <a:latin typeface="HelveticaNeueLTStd-Th"/>
                <a:cs typeface="HelveticaNeueLTStd-Th"/>
              </a:rPr>
              <a:t>radicals</a:t>
            </a:r>
            <a:endParaRPr sz="1600" dirty="0">
              <a:solidFill>
                <a:prstClr val="black"/>
              </a:solidFill>
              <a:latin typeface="HelveticaNeueLTStd-Th"/>
              <a:cs typeface="HelveticaNeueLTStd-Th"/>
            </a:endParaRPr>
          </a:p>
          <a:p>
            <a:pPr marL="148781" indent="-138269" defTabSz="759780" fontAlgn="auto">
              <a:spcBef>
                <a:spcPts val="892"/>
              </a:spcBef>
              <a:spcAft>
                <a:spcPts val="0"/>
              </a:spcAft>
              <a:buClr>
                <a:srgbClr val="148EA9"/>
              </a:buClr>
              <a:buSzPct val="77777"/>
              <a:buFont typeface="HelveticaNeueLTStd-Md"/>
              <a:buChar char="•"/>
              <a:tabLst>
                <a:tab pos="149310" algn="l"/>
              </a:tabLst>
            </a:pPr>
            <a:r>
              <a:rPr sz="1600" spc="50" dirty="0">
                <a:solidFill>
                  <a:srgbClr val="4C4D4F"/>
                </a:solidFill>
                <a:latin typeface="HelveticaNeueLTStd-Th"/>
                <a:cs typeface="HelveticaNeueLTStd-Th"/>
              </a:rPr>
              <a:t>Support</a:t>
            </a:r>
            <a:r>
              <a:rPr sz="1600" dirty="0">
                <a:solidFill>
                  <a:srgbClr val="4C4D4F"/>
                </a:solidFill>
                <a:latin typeface="HelveticaNeueLTStd-Th"/>
                <a:cs typeface="HelveticaNeueLTStd-Th"/>
              </a:rPr>
              <a:t>s</a:t>
            </a:r>
            <a:r>
              <a:rPr sz="1600" spc="104" dirty="0">
                <a:solidFill>
                  <a:srgbClr val="4C4D4F"/>
                </a:solidFill>
                <a:latin typeface="HelveticaNeueLTStd-Th"/>
                <a:cs typeface="HelveticaNeueLTStd-Th"/>
              </a:rPr>
              <a:t> </a:t>
            </a:r>
            <a:r>
              <a:rPr sz="1600" spc="50" dirty="0">
                <a:solidFill>
                  <a:srgbClr val="4C4D4F"/>
                </a:solidFill>
                <a:latin typeface="HelveticaNeueLTStd-Th"/>
                <a:cs typeface="HelveticaNeueLTStd-Th"/>
              </a:rPr>
              <a:t>cellula</a:t>
            </a:r>
            <a:r>
              <a:rPr sz="1600" dirty="0">
                <a:solidFill>
                  <a:srgbClr val="4C4D4F"/>
                </a:solidFill>
                <a:latin typeface="HelveticaNeueLTStd-Th"/>
                <a:cs typeface="HelveticaNeueLTStd-Th"/>
              </a:rPr>
              <a:t>r</a:t>
            </a:r>
            <a:r>
              <a:rPr sz="1600" spc="104" dirty="0">
                <a:solidFill>
                  <a:srgbClr val="4C4D4F"/>
                </a:solidFill>
                <a:latin typeface="HelveticaNeueLTStd-Th"/>
                <a:cs typeface="HelveticaNeueLTStd-Th"/>
              </a:rPr>
              <a:t> </a:t>
            </a:r>
            <a:r>
              <a:rPr sz="1600" spc="50" dirty="0">
                <a:solidFill>
                  <a:srgbClr val="4C4D4F"/>
                </a:solidFill>
                <a:latin typeface="HelveticaNeueLTStd-Th"/>
                <a:cs typeface="HelveticaNeueLTStd-Th"/>
              </a:rPr>
              <a:t>functio</a:t>
            </a:r>
            <a:r>
              <a:rPr sz="1600" dirty="0">
                <a:solidFill>
                  <a:srgbClr val="4C4D4F"/>
                </a:solidFill>
                <a:latin typeface="HelveticaNeueLTStd-Th"/>
                <a:cs typeface="HelveticaNeueLTStd-Th"/>
              </a:rPr>
              <a:t>n</a:t>
            </a:r>
            <a:r>
              <a:rPr sz="1600" spc="104" dirty="0">
                <a:solidFill>
                  <a:srgbClr val="4C4D4F"/>
                </a:solidFill>
                <a:latin typeface="HelveticaNeueLTStd-Th"/>
                <a:cs typeface="HelveticaNeueLTStd-Th"/>
              </a:rPr>
              <a:t> </a:t>
            </a:r>
            <a:r>
              <a:rPr sz="1600" spc="50" dirty="0">
                <a:solidFill>
                  <a:srgbClr val="4C4D4F"/>
                </a:solidFill>
                <a:latin typeface="HelveticaNeueLTStd-Th"/>
                <a:cs typeface="HelveticaNeueLTStd-Th"/>
              </a:rPr>
              <a:t>an</a:t>
            </a:r>
            <a:r>
              <a:rPr sz="1600" dirty="0">
                <a:solidFill>
                  <a:srgbClr val="4C4D4F"/>
                </a:solidFill>
                <a:latin typeface="HelveticaNeueLTStd-Th"/>
                <a:cs typeface="HelveticaNeueLTStd-Th"/>
              </a:rPr>
              <a:t>d</a:t>
            </a:r>
            <a:r>
              <a:rPr sz="1600" spc="104" dirty="0">
                <a:solidFill>
                  <a:srgbClr val="4C4D4F"/>
                </a:solidFill>
                <a:latin typeface="HelveticaNeueLTStd-Th"/>
                <a:cs typeface="HelveticaNeueLTStd-Th"/>
              </a:rPr>
              <a:t> </a:t>
            </a:r>
            <a:r>
              <a:rPr sz="1600" spc="50" dirty="0">
                <a:solidFill>
                  <a:srgbClr val="4C4D4F"/>
                </a:solidFill>
                <a:latin typeface="HelveticaNeueLTStd-Th"/>
                <a:cs typeface="HelveticaNeueLTStd-Th"/>
              </a:rPr>
              <a:t>health</a:t>
            </a:r>
            <a:endParaRPr sz="1600" dirty="0">
              <a:solidFill>
                <a:prstClr val="black"/>
              </a:solidFill>
              <a:latin typeface="HelveticaNeueLTStd-Th"/>
              <a:cs typeface="HelveticaNeueLTStd-Th"/>
            </a:endParaRPr>
          </a:p>
        </p:txBody>
      </p:sp>
      <p:sp>
        <p:nvSpPr>
          <p:cNvPr id="108" name="object 108"/>
          <p:cNvSpPr/>
          <p:nvPr/>
        </p:nvSpPr>
        <p:spPr>
          <a:xfrm>
            <a:off x="2817556" y="1301834"/>
            <a:ext cx="122889" cy="77860"/>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09" name="object 109"/>
          <p:cNvSpPr/>
          <p:nvPr/>
        </p:nvSpPr>
        <p:spPr>
          <a:xfrm>
            <a:off x="2745670" y="1194734"/>
            <a:ext cx="122427" cy="76872"/>
          </a:xfrm>
          <a:prstGeom prst="rect">
            <a:avLst/>
          </a:prstGeom>
          <a:blipFill>
            <a:blip r:embed="rId6" cstate="email">
              <a:extLst>
                <a:ext uri="{28A0092B-C50C-407E-A947-70E740481C1C}">
                  <a14:useLocalDpi xmlns:a14="http://schemas.microsoft.com/office/drawing/2010/main"/>
                </a:ext>
              </a:extLst>
            </a:blip>
            <a:stretch>
              <a:fillRect/>
            </a:stretch>
          </a:blip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10" name="object 110"/>
          <p:cNvSpPr/>
          <p:nvPr/>
        </p:nvSpPr>
        <p:spPr>
          <a:xfrm>
            <a:off x="2919597" y="1202034"/>
            <a:ext cx="40847" cy="83951"/>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11" name="object 111"/>
          <p:cNvSpPr/>
          <p:nvPr/>
        </p:nvSpPr>
        <p:spPr>
          <a:xfrm>
            <a:off x="2724776" y="1288629"/>
            <a:ext cx="51169" cy="82503"/>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12" name="object 112"/>
          <p:cNvSpPr/>
          <p:nvPr/>
        </p:nvSpPr>
        <p:spPr>
          <a:xfrm>
            <a:off x="2759755" y="1349071"/>
            <a:ext cx="80818" cy="33618"/>
          </a:xfrm>
          <a:custGeom>
            <a:avLst/>
            <a:gdLst/>
            <a:ahLst/>
            <a:cxnLst/>
            <a:rect l="l" t="t" r="r" b="b"/>
            <a:pathLst>
              <a:path w="88900" h="45719">
                <a:moveTo>
                  <a:pt x="0" y="27362"/>
                </a:moveTo>
                <a:lnTo>
                  <a:pt x="3390" y="33288"/>
                </a:lnTo>
                <a:lnTo>
                  <a:pt x="12879" y="40396"/>
                </a:lnTo>
                <a:lnTo>
                  <a:pt x="26730" y="45105"/>
                </a:lnTo>
                <a:lnTo>
                  <a:pt x="39311" y="42434"/>
                </a:lnTo>
                <a:lnTo>
                  <a:pt x="51683" y="37602"/>
                </a:lnTo>
                <a:lnTo>
                  <a:pt x="63568" y="31324"/>
                </a:lnTo>
                <a:lnTo>
                  <a:pt x="64808" y="30543"/>
                </a:lnTo>
                <a:lnTo>
                  <a:pt x="12649" y="30543"/>
                </a:lnTo>
                <a:lnTo>
                  <a:pt x="0" y="27362"/>
                </a:lnTo>
                <a:close/>
              </a:path>
              <a:path w="88900" h="45719">
                <a:moveTo>
                  <a:pt x="72599" y="0"/>
                </a:moveTo>
                <a:lnTo>
                  <a:pt x="38998" y="23140"/>
                </a:lnTo>
                <a:lnTo>
                  <a:pt x="12649" y="30543"/>
                </a:lnTo>
                <a:lnTo>
                  <a:pt x="64808" y="30543"/>
                </a:lnTo>
                <a:lnTo>
                  <a:pt x="74687" y="24317"/>
                </a:lnTo>
                <a:lnTo>
                  <a:pt x="84761" y="17298"/>
                </a:lnTo>
                <a:lnTo>
                  <a:pt x="88347" y="13080"/>
                </a:lnTo>
                <a:lnTo>
                  <a:pt x="83978" y="9918"/>
                </a:lnTo>
                <a:lnTo>
                  <a:pt x="78314" y="5460"/>
                </a:lnTo>
                <a:lnTo>
                  <a:pt x="72599" y="0"/>
                </a:lnTo>
                <a:close/>
              </a:path>
            </a:pathLst>
          </a:custGeom>
          <a:solidFill>
            <a:srgbClr val="3CC0C4"/>
          </a:solid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13" name="object 113"/>
          <p:cNvSpPr/>
          <p:nvPr/>
        </p:nvSpPr>
        <p:spPr>
          <a:xfrm>
            <a:off x="2850026" y="1191602"/>
            <a:ext cx="90055" cy="33151"/>
          </a:xfrm>
          <a:custGeom>
            <a:avLst/>
            <a:gdLst/>
            <a:ahLst/>
            <a:cxnLst/>
            <a:rect l="l" t="t" r="r" b="b"/>
            <a:pathLst>
              <a:path w="99060" h="45085">
                <a:moveTo>
                  <a:pt x="48943" y="0"/>
                </a:moveTo>
                <a:lnTo>
                  <a:pt x="11908" y="18383"/>
                </a:lnTo>
                <a:lnTo>
                  <a:pt x="0" y="27415"/>
                </a:lnTo>
                <a:lnTo>
                  <a:pt x="594" y="35217"/>
                </a:lnTo>
                <a:lnTo>
                  <a:pt x="9635" y="44148"/>
                </a:lnTo>
                <a:lnTo>
                  <a:pt x="10107" y="44576"/>
                </a:lnTo>
                <a:lnTo>
                  <a:pt x="22322" y="35502"/>
                </a:lnTo>
                <a:lnTo>
                  <a:pt x="34510" y="27415"/>
                </a:lnTo>
                <a:lnTo>
                  <a:pt x="46130" y="20999"/>
                </a:lnTo>
                <a:lnTo>
                  <a:pt x="56639" y="16934"/>
                </a:lnTo>
                <a:lnTo>
                  <a:pt x="65495" y="15903"/>
                </a:lnTo>
                <a:lnTo>
                  <a:pt x="81400" y="15903"/>
                </a:lnTo>
                <a:lnTo>
                  <a:pt x="80193" y="14613"/>
                </a:lnTo>
                <a:lnTo>
                  <a:pt x="69191" y="6521"/>
                </a:lnTo>
                <a:lnTo>
                  <a:pt x="58899" y="1621"/>
                </a:lnTo>
                <a:lnTo>
                  <a:pt x="51813" y="126"/>
                </a:lnTo>
                <a:lnTo>
                  <a:pt x="48943" y="0"/>
                </a:lnTo>
                <a:close/>
              </a:path>
              <a:path w="99060" h="45085">
                <a:moveTo>
                  <a:pt x="81400" y="15903"/>
                </a:moveTo>
                <a:lnTo>
                  <a:pt x="65495" y="15903"/>
                </a:lnTo>
                <a:lnTo>
                  <a:pt x="73149" y="16649"/>
                </a:lnTo>
                <a:lnTo>
                  <a:pt x="79411" y="20294"/>
                </a:lnTo>
                <a:lnTo>
                  <a:pt x="98930" y="39535"/>
                </a:lnTo>
                <a:lnTo>
                  <a:pt x="90555" y="25687"/>
                </a:lnTo>
                <a:lnTo>
                  <a:pt x="81400" y="15903"/>
                </a:lnTo>
                <a:close/>
              </a:path>
            </a:pathLst>
          </a:custGeom>
          <a:solidFill>
            <a:srgbClr val="3CC0C4"/>
          </a:solid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14" name="object 114"/>
          <p:cNvSpPr/>
          <p:nvPr/>
        </p:nvSpPr>
        <p:spPr>
          <a:xfrm>
            <a:off x="2745672" y="1191669"/>
            <a:ext cx="126306" cy="80701"/>
          </a:xfrm>
          <a:prstGeom prst="rect">
            <a:avLst/>
          </a:prstGeom>
          <a:blipFill>
            <a:blip r:embed="rId9" cstate="email">
              <a:extLst>
                <a:ext uri="{28A0092B-C50C-407E-A947-70E740481C1C}">
                  <a14:useLocalDpi xmlns:a14="http://schemas.microsoft.com/office/drawing/2010/main"/>
                </a:ext>
              </a:extLst>
            </a:blip>
            <a:stretch>
              <a:fillRect/>
            </a:stretch>
          </a:blip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15" name="object 115"/>
          <p:cNvSpPr/>
          <p:nvPr/>
        </p:nvSpPr>
        <p:spPr>
          <a:xfrm>
            <a:off x="2814424" y="1301218"/>
            <a:ext cx="122878" cy="81015"/>
          </a:xfrm>
          <a:prstGeom prst="rect">
            <a:avLst/>
          </a:prstGeom>
          <a:blipFill>
            <a:blip r:embed="rId10" cstate="email">
              <a:extLst>
                <a:ext uri="{28A0092B-C50C-407E-A947-70E740481C1C}">
                  <a14:useLocalDpi xmlns:a14="http://schemas.microsoft.com/office/drawing/2010/main"/>
                </a:ext>
              </a:extLst>
            </a:blip>
            <a:stretch>
              <a:fillRect/>
            </a:stretch>
          </a:blip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16" name="object 116"/>
          <p:cNvSpPr/>
          <p:nvPr/>
        </p:nvSpPr>
        <p:spPr>
          <a:xfrm>
            <a:off x="2743405" y="1185632"/>
            <a:ext cx="199736" cy="61632"/>
          </a:xfrm>
          <a:custGeom>
            <a:avLst/>
            <a:gdLst/>
            <a:ahLst/>
            <a:cxnLst/>
            <a:rect l="l" t="t" r="r" b="b"/>
            <a:pathLst>
              <a:path w="219710" h="83819">
                <a:moveTo>
                  <a:pt x="134055" y="7619"/>
                </a:moveTo>
                <a:lnTo>
                  <a:pt x="105038" y="7619"/>
                </a:lnTo>
                <a:lnTo>
                  <a:pt x="111109" y="7772"/>
                </a:lnTo>
                <a:lnTo>
                  <a:pt x="191119" y="63093"/>
                </a:lnTo>
                <a:lnTo>
                  <a:pt x="200880" y="71575"/>
                </a:lnTo>
                <a:lnTo>
                  <a:pt x="208455" y="81864"/>
                </a:lnTo>
                <a:lnTo>
                  <a:pt x="213573" y="83604"/>
                </a:lnTo>
                <a:lnTo>
                  <a:pt x="215300" y="80403"/>
                </a:lnTo>
                <a:lnTo>
                  <a:pt x="216316" y="77939"/>
                </a:lnTo>
                <a:lnTo>
                  <a:pt x="216697" y="76923"/>
                </a:lnTo>
                <a:lnTo>
                  <a:pt x="219211" y="70129"/>
                </a:lnTo>
                <a:lnTo>
                  <a:pt x="219249" y="62801"/>
                </a:lnTo>
                <a:lnTo>
                  <a:pt x="216925" y="55092"/>
                </a:lnTo>
                <a:lnTo>
                  <a:pt x="215820" y="54317"/>
                </a:lnTo>
                <a:lnTo>
                  <a:pt x="214690" y="53581"/>
                </a:lnTo>
                <a:lnTo>
                  <a:pt x="134055" y="7619"/>
                </a:lnTo>
                <a:close/>
              </a:path>
              <a:path w="219710" h="83819">
                <a:moveTo>
                  <a:pt x="109687" y="0"/>
                </a:moveTo>
                <a:lnTo>
                  <a:pt x="107616" y="152"/>
                </a:lnTo>
                <a:lnTo>
                  <a:pt x="107274" y="266"/>
                </a:lnTo>
                <a:lnTo>
                  <a:pt x="99793" y="520"/>
                </a:lnTo>
                <a:lnTo>
                  <a:pt x="3261" y="54648"/>
                </a:lnTo>
                <a:lnTo>
                  <a:pt x="0" y="62801"/>
                </a:lnTo>
                <a:lnTo>
                  <a:pt x="22" y="66890"/>
                </a:lnTo>
                <a:lnTo>
                  <a:pt x="1102" y="65773"/>
                </a:lnTo>
                <a:lnTo>
                  <a:pt x="2232" y="64706"/>
                </a:lnTo>
                <a:lnTo>
                  <a:pt x="3451" y="63715"/>
                </a:lnTo>
                <a:lnTo>
                  <a:pt x="97698" y="9309"/>
                </a:lnTo>
                <a:lnTo>
                  <a:pt x="101292" y="8204"/>
                </a:lnTo>
                <a:lnTo>
                  <a:pt x="105038" y="7619"/>
                </a:lnTo>
                <a:lnTo>
                  <a:pt x="134055" y="7619"/>
                </a:lnTo>
                <a:lnTo>
                  <a:pt x="125054" y="2489"/>
                </a:lnTo>
                <a:lnTo>
                  <a:pt x="117954" y="571"/>
                </a:lnTo>
                <a:lnTo>
                  <a:pt x="110756" y="266"/>
                </a:lnTo>
                <a:lnTo>
                  <a:pt x="110398" y="139"/>
                </a:lnTo>
                <a:lnTo>
                  <a:pt x="109687" y="0"/>
                </a:lnTo>
                <a:close/>
              </a:path>
            </a:pathLst>
          </a:custGeom>
          <a:solidFill>
            <a:srgbClr val="968E8E"/>
          </a:solid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17" name="object 117"/>
          <p:cNvSpPr/>
          <p:nvPr/>
        </p:nvSpPr>
        <p:spPr>
          <a:xfrm>
            <a:off x="2727212" y="1262143"/>
            <a:ext cx="15586" cy="52294"/>
          </a:xfrm>
          <a:custGeom>
            <a:avLst/>
            <a:gdLst/>
            <a:ahLst/>
            <a:cxnLst/>
            <a:rect l="l" t="t" r="r" b="b"/>
            <a:pathLst>
              <a:path w="17144" h="71119">
                <a:moveTo>
                  <a:pt x="1516" y="0"/>
                </a:moveTo>
                <a:lnTo>
                  <a:pt x="0" y="70923"/>
                </a:lnTo>
                <a:lnTo>
                  <a:pt x="6017" y="61149"/>
                </a:lnTo>
                <a:lnTo>
                  <a:pt x="13386" y="50239"/>
                </a:lnTo>
                <a:lnTo>
                  <a:pt x="17043" y="35375"/>
                </a:lnTo>
                <a:lnTo>
                  <a:pt x="15925" y="21710"/>
                </a:lnTo>
                <a:lnTo>
                  <a:pt x="8081" y="10317"/>
                </a:lnTo>
                <a:lnTo>
                  <a:pt x="1516" y="0"/>
                </a:lnTo>
                <a:close/>
              </a:path>
            </a:pathLst>
          </a:custGeom>
          <a:solidFill>
            <a:srgbClr val="968E8E"/>
          </a:solid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18" name="object 118"/>
          <p:cNvSpPr/>
          <p:nvPr/>
        </p:nvSpPr>
        <p:spPr>
          <a:xfrm>
            <a:off x="2742548" y="1330461"/>
            <a:ext cx="200314" cy="61632"/>
          </a:xfrm>
          <a:custGeom>
            <a:avLst/>
            <a:gdLst/>
            <a:ahLst/>
            <a:cxnLst/>
            <a:rect l="l" t="t" r="r" b="b"/>
            <a:pathLst>
              <a:path w="220344" h="83819">
                <a:moveTo>
                  <a:pt x="10579" y="0"/>
                </a:moveTo>
                <a:lnTo>
                  <a:pt x="1320" y="4169"/>
                </a:lnTo>
                <a:lnTo>
                  <a:pt x="0" y="10773"/>
                </a:lnTo>
                <a:lnTo>
                  <a:pt x="939" y="20425"/>
                </a:lnTo>
                <a:lnTo>
                  <a:pt x="3403" y="25670"/>
                </a:lnTo>
                <a:lnTo>
                  <a:pt x="8356" y="31677"/>
                </a:lnTo>
                <a:lnTo>
                  <a:pt x="95161" y="81144"/>
                </a:lnTo>
                <a:lnTo>
                  <a:pt x="102946" y="83201"/>
                </a:lnTo>
                <a:lnTo>
                  <a:pt x="118871" y="83201"/>
                </a:lnTo>
                <a:lnTo>
                  <a:pt x="126809" y="81055"/>
                </a:lnTo>
                <a:lnTo>
                  <a:pt x="136149" y="75594"/>
                </a:lnTo>
                <a:lnTo>
                  <a:pt x="112369" y="75594"/>
                </a:lnTo>
                <a:lnTo>
                  <a:pt x="109994" y="75543"/>
                </a:lnTo>
                <a:lnTo>
                  <a:pt x="27927" y="18800"/>
                </a:lnTo>
                <a:lnTo>
                  <a:pt x="18159" y="10303"/>
                </a:lnTo>
                <a:lnTo>
                  <a:pt x="10579" y="0"/>
                </a:lnTo>
                <a:close/>
              </a:path>
              <a:path w="220344" h="83819">
                <a:moveTo>
                  <a:pt x="220014" y="15612"/>
                </a:moveTo>
                <a:lnTo>
                  <a:pt x="117068" y="75048"/>
                </a:lnTo>
                <a:lnTo>
                  <a:pt x="114719" y="75429"/>
                </a:lnTo>
                <a:lnTo>
                  <a:pt x="112369" y="75594"/>
                </a:lnTo>
                <a:lnTo>
                  <a:pt x="136149" y="75594"/>
                </a:lnTo>
                <a:lnTo>
                  <a:pt x="212953" y="30687"/>
                </a:lnTo>
                <a:lnTo>
                  <a:pt x="217055" y="25454"/>
                </a:lnTo>
                <a:lnTo>
                  <a:pt x="219328" y="20616"/>
                </a:lnTo>
                <a:lnTo>
                  <a:pt x="220014" y="15612"/>
                </a:lnTo>
                <a:close/>
              </a:path>
            </a:pathLst>
          </a:custGeom>
          <a:solidFill>
            <a:srgbClr val="968E8E"/>
          </a:solid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19" name="object 119"/>
          <p:cNvSpPr/>
          <p:nvPr/>
        </p:nvSpPr>
        <p:spPr>
          <a:xfrm>
            <a:off x="2942382" y="1260171"/>
            <a:ext cx="16164" cy="50893"/>
          </a:xfrm>
          <a:custGeom>
            <a:avLst/>
            <a:gdLst/>
            <a:ahLst/>
            <a:cxnLst/>
            <a:rect l="l" t="t" r="r" b="b"/>
            <a:pathLst>
              <a:path w="17779" h="69214">
                <a:moveTo>
                  <a:pt x="17627" y="0"/>
                </a:moveTo>
                <a:lnTo>
                  <a:pt x="11656" y="9723"/>
                </a:lnTo>
                <a:lnTo>
                  <a:pt x="4326" y="20581"/>
                </a:lnTo>
                <a:lnTo>
                  <a:pt x="0" y="38049"/>
                </a:lnTo>
                <a:lnTo>
                  <a:pt x="800" y="47929"/>
                </a:lnTo>
                <a:lnTo>
                  <a:pt x="7736" y="58123"/>
                </a:lnTo>
                <a:lnTo>
                  <a:pt x="14700" y="69220"/>
                </a:lnTo>
                <a:lnTo>
                  <a:pt x="17627" y="0"/>
                </a:lnTo>
                <a:close/>
              </a:path>
            </a:pathLst>
          </a:custGeom>
          <a:solidFill>
            <a:srgbClr val="968E8E"/>
          </a:solid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20" name="object 120"/>
          <p:cNvSpPr/>
          <p:nvPr/>
        </p:nvSpPr>
        <p:spPr>
          <a:xfrm>
            <a:off x="2725058" y="1201951"/>
            <a:ext cx="236105" cy="165287"/>
          </a:xfrm>
          <a:custGeom>
            <a:avLst/>
            <a:gdLst/>
            <a:ahLst/>
            <a:cxnLst/>
            <a:rect l="l" t="t" r="r" b="b"/>
            <a:pathLst>
              <a:path w="259714" h="224789">
                <a:moveTo>
                  <a:pt x="213877" y="224274"/>
                </a:moveTo>
                <a:lnTo>
                  <a:pt x="213286" y="224396"/>
                </a:lnTo>
                <a:lnTo>
                  <a:pt x="213629" y="224345"/>
                </a:lnTo>
                <a:lnTo>
                  <a:pt x="213877" y="224274"/>
                </a:lnTo>
                <a:close/>
              </a:path>
              <a:path w="259714" h="224789">
                <a:moveTo>
                  <a:pt x="222340" y="221843"/>
                </a:moveTo>
                <a:lnTo>
                  <a:pt x="213877" y="224274"/>
                </a:lnTo>
                <a:lnTo>
                  <a:pt x="221465" y="222707"/>
                </a:lnTo>
                <a:lnTo>
                  <a:pt x="222340" y="221843"/>
                </a:lnTo>
                <a:close/>
              </a:path>
              <a:path w="259714" h="224789">
                <a:moveTo>
                  <a:pt x="212017" y="98526"/>
                </a:moveTo>
                <a:lnTo>
                  <a:pt x="174056" y="98526"/>
                </a:lnTo>
                <a:lnTo>
                  <a:pt x="185615" y="101977"/>
                </a:lnTo>
                <a:lnTo>
                  <a:pt x="195303" y="110843"/>
                </a:lnTo>
                <a:lnTo>
                  <a:pt x="222848" y="145070"/>
                </a:lnTo>
                <a:lnTo>
                  <a:pt x="242101" y="179552"/>
                </a:lnTo>
                <a:lnTo>
                  <a:pt x="243598" y="188634"/>
                </a:lnTo>
                <a:lnTo>
                  <a:pt x="242788" y="197446"/>
                </a:lnTo>
                <a:lnTo>
                  <a:pt x="222340" y="221843"/>
                </a:lnTo>
                <a:lnTo>
                  <a:pt x="227373" y="220398"/>
                </a:lnTo>
                <a:lnTo>
                  <a:pt x="255192" y="191200"/>
                </a:lnTo>
                <a:lnTo>
                  <a:pt x="259628" y="170180"/>
                </a:lnTo>
                <a:lnTo>
                  <a:pt x="258600" y="167297"/>
                </a:lnTo>
                <a:lnTo>
                  <a:pt x="237844" y="131457"/>
                </a:lnTo>
                <a:lnTo>
                  <a:pt x="219547" y="106692"/>
                </a:lnTo>
                <a:lnTo>
                  <a:pt x="212017" y="98526"/>
                </a:lnTo>
                <a:close/>
              </a:path>
              <a:path w="259714" h="224789">
                <a:moveTo>
                  <a:pt x="38343" y="0"/>
                </a:moveTo>
                <a:lnTo>
                  <a:pt x="9791" y="29763"/>
                </a:lnTo>
                <a:lnTo>
                  <a:pt x="0" y="52560"/>
                </a:lnTo>
                <a:lnTo>
                  <a:pt x="2757" y="64836"/>
                </a:lnTo>
                <a:lnTo>
                  <a:pt x="21267" y="100322"/>
                </a:lnTo>
                <a:lnTo>
                  <a:pt x="50485" y="137642"/>
                </a:lnTo>
                <a:lnTo>
                  <a:pt x="74361" y="147612"/>
                </a:lnTo>
                <a:lnTo>
                  <a:pt x="81104" y="146456"/>
                </a:lnTo>
                <a:lnTo>
                  <a:pt x="88889" y="143547"/>
                </a:lnTo>
                <a:lnTo>
                  <a:pt x="101965" y="136906"/>
                </a:lnTo>
                <a:lnTo>
                  <a:pt x="107625" y="134137"/>
                </a:lnTo>
                <a:lnTo>
                  <a:pt x="75415" y="134137"/>
                </a:lnTo>
                <a:lnTo>
                  <a:pt x="65521" y="123431"/>
                </a:lnTo>
                <a:lnTo>
                  <a:pt x="37766" y="87716"/>
                </a:lnTo>
                <a:lnTo>
                  <a:pt x="15971" y="43022"/>
                </a:lnTo>
                <a:lnTo>
                  <a:pt x="18167" y="30646"/>
                </a:lnTo>
                <a:lnTo>
                  <a:pt x="23295" y="19381"/>
                </a:lnTo>
                <a:lnTo>
                  <a:pt x="29885" y="9678"/>
                </a:lnTo>
                <a:lnTo>
                  <a:pt x="36468" y="1988"/>
                </a:lnTo>
                <a:lnTo>
                  <a:pt x="38343" y="0"/>
                </a:lnTo>
                <a:close/>
              </a:path>
              <a:path w="259714" h="224789">
                <a:moveTo>
                  <a:pt x="135688" y="136575"/>
                </a:moveTo>
                <a:lnTo>
                  <a:pt x="125707" y="136575"/>
                </a:lnTo>
                <a:lnTo>
                  <a:pt x="127151" y="137321"/>
                </a:lnTo>
                <a:lnTo>
                  <a:pt x="128258" y="137858"/>
                </a:lnTo>
                <a:lnTo>
                  <a:pt x="129504" y="138366"/>
                </a:lnTo>
                <a:lnTo>
                  <a:pt x="130177" y="138099"/>
                </a:lnTo>
                <a:lnTo>
                  <a:pt x="131473" y="137477"/>
                </a:lnTo>
                <a:lnTo>
                  <a:pt x="134405" y="137477"/>
                </a:lnTo>
                <a:lnTo>
                  <a:pt x="134801" y="137223"/>
                </a:lnTo>
                <a:lnTo>
                  <a:pt x="135688" y="136575"/>
                </a:lnTo>
                <a:close/>
              </a:path>
              <a:path w="259714" h="224789">
                <a:moveTo>
                  <a:pt x="134405" y="137477"/>
                </a:moveTo>
                <a:lnTo>
                  <a:pt x="131473" y="137477"/>
                </a:lnTo>
                <a:lnTo>
                  <a:pt x="132844" y="137858"/>
                </a:lnTo>
                <a:lnTo>
                  <a:pt x="133555" y="138010"/>
                </a:lnTo>
                <a:lnTo>
                  <a:pt x="134405" y="137477"/>
                </a:lnTo>
                <a:close/>
              </a:path>
              <a:path w="259714" h="224789">
                <a:moveTo>
                  <a:pt x="145416" y="131076"/>
                </a:moveTo>
                <a:lnTo>
                  <a:pt x="113883" y="131076"/>
                </a:lnTo>
                <a:lnTo>
                  <a:pt x="114658" y="131457"/>
                </a:lnTo>
                <a:lnTo>
                  <a:pt x="115445" y="131787"/>
                </a:lnTo>
                <a:lnTo>
                  <a:pt x="116982" y="134137"/>
                </a:lnTo>
                <a:lnTo>
                  <a:pt x="117845" y="135242"/>
                </a:lnTo>
                <a:lnTo>
                  <a:pt x="119992" y="135458"/>
                </a:lnTo>
                <a:lnTo>
                  <a:pt x="121107" y="136575"/>
                </a:lnTo>
                <a:lnTo>
                  <a:pt x="121528" y="136956"/>
                </a:lnTo>
                <a:lnTo>
                  <a:pt x="122925" y="136906"/>
                </a:lnTo>
                <a:lnTo>
                  <a:pt x="124322" y="136766"/>
                </a:lnTo>
                <a:lnTo>
                  <a:pt x="125707" y="136575"/>
                </a:lnTo>
                <a:lnTo>
                  <a:pt x="135688" y="136575"/>
                </a:lnTo>
                <a:lnTo>
                  <a:pt x="136984" y="135585"/>
                </a:lnTo>
                <a:lnTo>
                  <a:pt x="139778" y="135432"/>
                </a:lnTo>
                <a:lnTo>
                  <a:pt x="141163" y="135242"/>
                </a:lnTo>
                <a:lnTo>
                  <a:pt x="141607" y="134670"/>
                </a:lnTo>
                <a:lnTo>
                  <a:pt x="142420" y="133489"/>
                </a:lnTo>
                <a:lnTo>
                  <a:pt x="143804" y="133134"/>
                </a:lnTo>
                <a:lnTo>
                  <a:pt x="144490" y="132905"/>
                </a:lnTo>
                <a:lnTo>
                  <a:pt x="145247" y="131457"/>
                </a:lnTo>
                <a:lnTo>
                  <a:pt x="145416" y="131076"/>
                </a:lnTo>
                <a:close/>
              </a:path>
              <a:path w="259714" h="224789">
                <a:moveTo>
                  <a:pt x="125453" y="92087"/>
                </a:moveTo>
                <a:lnTo>
                  <a:pt x="124189" y="92875"/>
                </a:lnTo>
                <a:lnTo>
                  <a:pt x="123129" y="93649"/>
                </a:lnTo>
                <a:lnTo>
                  <a:pt x="122024" y="94500"/>
                </a:lnTo>
                <a:lnTo>
                  <a:pt x="119230" y="94653"/>
                </a:lnTo>
                <a:lnTo>
                  <a:pt x="117845" y="94856"/>
                </a:lnTo>
                <a:lnTo>
                  <a:pt x="117401" y="95427"/>
                </a:lnTo>
                <a:lnTo>
                  <a:pt x="116588" y="96596"/>
                </a:lnTo>
                <a:lnTo>
                  <a:pt x="115191" y="96964"/>
                </a:lnTo>
                <a:lnTo>
                  <a:pt x="114518" y="97193"/>
                </a:lnTo>
                <a:lnTo>
                  <a:pt x="113677" y="98831"/>
                </a:lnTo>
                <a:lnTo>
                  <a:pt x="112753" y="101003"/>
                </a:lnTo>
                <a:lnTo>
                  <a:pt x="111584" y="101739"/>
                </a:lnTo>
                <a:lnTo>
                  <a:pt x="110416" y="102527"/>
                </a:lnTo>
                <a:lnTo>
                  <a:pt x="109311" y="103390"/>
                </a:lnTo>
                <a:lnTo>
                  <a:pt x="109095" y="105537"/>
                </a:lnTo>
                <a:lnTo>
                  <a:pt x="108066" y="106540"/>
                </a:lnTo>
                <a:lnTo>
                  <a:pt x="107597" y="107073"/>
                </a:lnTo>
                <a:lnTo>
                  <a:pt x="107719" y="109194"/>
                </a:lnTo>
                <a:lnTo>
                  <a:pt x="107779" y="109791"/>
                </a:lnTo>
                <a:lnTo>
                  <a:pt x="107877" y="111442"/>
                </a:lnTo>
                <a:lnTo>
                  <a:pt x="107330" y="112483"/>
                </a:lnTo>
                <a:lnTo>
                  <a:pt x="106708" y="113741"/>
                </a:lnTo>
                <a:lnTo>
                  <a:pt x="106187" y="115049"/>
                </a:lnTo>
                <a:lnTo>
                  <a:pt x="106454" y="115709"/>
                </a:lnTo>
                <a:lnTo>
                  <a:pt x="107063" y="117005"/>
                </a:lnTo>
                <a:lnTo>
                  <a:pt x="106695" y="118402"/>
                </a:lnTo>
                <a:lnTo>
                  <a:pt x="106542" y="119100"/>
                </a:lnTo>
                <a:lnTo>
                  <a:pt x="107279" y="120281"/>
                </a:lnTo>
                <a:lnTo>
                  <a:pt x="108105" y="121424"/>
                </a:lnTo>
                <a:lnTo>
                  <a:pt x="108955" y="122516"/>
                </a:lnTo>
                <a:lnTo>
                  <a:pt x="109044" y="123431"/>
                </a:lnTo>
                <a:lnTo>
                  <a:pt x="94347" y="130587"/>
                </a:lnTo>
                <a:lnTo>
                  <a:pt x="85541" y="133620"/>
                </a:lnTo>
                <a:lnTo>
                  <a:pt x="75415" y="134137"/>
                </a:lnTo>
                <a:lnTo>
                  <a:pt x="107625" y="134137"/>
                </a:lnTo>
                <a:lnTo>
                  <a:pt x="113883" y="131076"/>
                </a:lnTo>
                <a:lnTo>
                  <a:pt x="145416" y="131076"/>
                </a:lnTo>
                <a:lnTo>
                  <a:pt x="145722" y="130390"/>
                </a:lnTo>
                <a:lnTo>
                  <a:pt x="146255" y="129095"/>
                </a:lnTo>
                <a:lnTo>
                  <a:pt x="148592" y="127571"/>
                </a:lnTo>
                <a:lnTo>
                  <a:pt x="149697" y="126707"/>
                </a:lnTo>
                <a:lnTo>
                  <a:pt x="149913" y="124561"/>
                </a:lnTo>
                <a:lnTo>
                  <a:pt x="151044" y="123431"/>
                </a:lnTo>
                <a:lnTo>
                  <a:pt x="151412" y="123024"/>
                </a:lnTo>
                <a:lnTo>
                  <a:pt x="151302" y="121031"/>
                </a:lnTo>
                <a:lnTo>
                  <a:pt x="151209" y="120142"/>
                </a:lnTo>
                <a:lnTo>
                  <a:pt x="151031" y="118846"/>
                </a:lnTo>
                <a:lnTo>
                  <a:pt x="151678" y="117602"/>
                </a:lnTo>
                <a:lnTo>
                  <a:pt x="152301" y="116344"/>
                </a:lnTo>
                <a:lnTo>
                  <a:pt x="152821" y="115049"/>
                </a:lnTo>
                <a:lnTo>
                  <a:pt x="152555" y="114376"/>
                </a:lnTo>
                <a:lnTo>
                  <a:pt x="151932" y="113080"/>
                </a:lnTo>
                <a:lnTo>
                  <a:pt x="152313" y="111709"/>
                </a:lnTo>
                <a:lnTo>
                  <a:pt x="152411" y="111252"/>
                </a:lnTo>
                <a:lnTo>
                  <a:pt x="152368" y="110843"/>
                </a:lnTo>
                <a:lnTo>
                  <a:pt x="152072" y="110375"/>
                </a:lnTo>
                <a:lnTo>
                  <a:pt x="151615" y="109791"/>
                </a:lnTo>
                <a:lnTo>
                  <a:pt x="151196" y="109194"/>
                </a:lnTo>
                <a:lnTo>
                  <a:pt x="162219" y="103136"/>
                </a:lnTo>
                <a:lnTo>
                  <a:pt x="163911" y="102285"/>
                </a:lnTo>
                <a:lnTo>
                  <a:pt x="148173" y="102285"/>
                </a:lnTo>
                <a:lnTo>
                  <a:pt x="147944" y="102133"/>
                </a:lnTo>
                <a:lnTo>
                  <a:pt x="147589" y="100749"/>
                </a:lnTo>
                <a:lnTo>
                  <a:pt x="147360" y="100063"/>
                </a:lnTo>
                <a:lnTo>
                  <a:pt x="146128" y="99402"/>
                </a:lnTo>
                <a:lnTo>
                  <a:pt x="144846" y="98831"/>
                </a:lnTo>
                <a:lnTo>
                  <a:pt x="143550" y="98310"/>
                </a:lnTo>
                <a:lnTo>
                  <a:pt x="142699" y="96964"/>
                </a:lnTo>
                <a:lnTo>
                  <a:pt x="142026" y="95961"/>
                </a:lnTo>
                <a:lnTo>
                  <a:pt x="141163" y="94856"/>
                </a:lnTo>
                <a:lnTo>
                  <a:pt x="139016" y="94640"/>
                </a:lnTo>
                <a:lnTo>
                  <a:pt x="137912" y="93522"/>
                </a:lnTo>
                <a:lnTo>
                  <a:pt x="133301" y="93522"/>
                </a:lnTo>
                <a:lnTo>
                  <a:pt x="131518" y="92608"/>
                </a:lnTo>
                <a:lnTo>
                  <a:pt x="127536" y="92608"/>
                </a:lnTo>
                <a:lnTo>
                  <a:pt x="126164" y="92240"/>
                </a:lnTo>
                <a:lnTo>
                  <a:pt x="125453" y="92087"/>
                </a:lnTo>
                <a:close/>
              </a:path>
              <a:path w="259714" h="224789">
                <a:moveTo>
                  <a:pt x="188280" y="84302"/>
                </a:moveTo>
                <a:lnTo>
                  <a:pt x="182781" y="85166"/>
                </a:lnTo>
                <a:lnTo>
                  <a:pt x="175849" y="88075"/>
                </a:lnTo>
                <a:lnTo>
                  <a:pt x="162866" y="94653"/>
                </a:lnTo>
                <a:lnTo>
                  <a:pt x="148783" y="102109"/>
                </a:lnTo>
                <a:lnTo>
                  <a:pt x="148173" y="102285"/>
                </a:lnTo>
                <a:lnTo>
                  <a:pt x="163911" y="102285"/>
                </a:lnTo>
                <a:lnTo>
                  <a:pt x="171008" y="98717"/>
                </a:lnTo>
                <a:lnTo>
                  <a:pt x="174056" y="98526"/>
                </a:lnTo>
                <a:lnTo>
                  <a:pt x="212017" y="98526"/>
                </a:lnTo>
                <a:lnTo>
                  <a:pt x="207660" y="93802"/>
                </a:lnTo>
                <a:lnTo>
                  <a:pt x="202415" y="88874"/>
                </a:lnTo>
                <a:lnTo>
                  <a:pt x="193461" y="85712"/>
                </a:lnTo>
                <a:lnTo>
                  <a:pt x="188280" y="84302"/>
                </a:lnTo>
                <a:close/>
              </a:path>
              <a:path w="259714" h="224789">
                <a:moveTo>
                  <a:pt x="137480" y="93141"/>
                </a:moveTo>
                <a:lnTo>
                  <a:pt x="136083" y="93179"/>
                </a:lnTo>
                <a:lnTo>
                  <a:pt x="134686" y="93332"/>
                </a:lnTo>
                <a:lnTo>
                  <a:pt x="133301" y="93522"/>
                </a:lnTo>
                <a:lnTo>
                  <a:pt x="137912" y="93522"/>
                </a:lnTo>
                <a:lnTo>
                  <a:pt x="137480" y="93141"/>
                </a:lnTo>
                <a:close/>
              </a:path>
              <a:path w="259714" h="224789">
                <a:moveTo>
                  <a:pt x="129504" y="91732"/>
                </a:moveTo>
                <a:lnTo>
                  <a:pt x="128831" y="91998"/>
                </a:lnTo>
                <a:lnTo>
                  <a:pt x="127536" y="92608"/>
                </a:lnTo>
                <a:lnTo>
                  <a:pt x="131518" y="92608"/>
                </a:lnTo>
                <a:lnTo>
                  <a:pt x="130768" y="92240"/>
                </a:lnTo>
                <a:lnTo>
                  <a:pt x="129504" y="91732"/>
                </a:lnTo>
                <a:close/>
              </a:path>
              <a:path w="259714" h="224789">
                <a:moveTo>
                  <a:pt x="18653" y="57301"/>
                </a:moveTo>
                <a:close/>
              </a:path>
              <a:path w="259714" h="224789">
                <a:moveTo>
                  <a:pt x="18610" y="57188"/>
                </a:moveTo>
                <a:close/>
              </a:path>
            </a:pathLst>
          </a:custGeom>
          <a:solidFill>
            <a:srgbClr val="3CC0C4"/>
          </a:solid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21" name="object 121"/>
          <p:cNvSpPr/>
          <p:nvPr/>
        </p:nvSpPr>
        <p:spPr>
          <a:xfrm>
            <a:off x="423599" y="1375736"/>
            <a:ext cx="243032" cy="202173"/>
          </a:xfrm>
          <a:custGeom>
            <a:avLst/>
            <a:gdLst/>
            <a:ahLst/>
            <a:cxnLst/>
            <a:rect l="l" t="t" r="r" b="b"/>
            <a:pathLst>
              <a:path w="267334" h="274955">
                <a:moveTo>
                  <a:pt x="151929" y="0"/>
                </a:moveTo>
                <a:lnTo>
                  <a:pt x="103289" y="6242"/>
                </a:lnTo>
                <a:lnTo>
                  <a:pt x="63825" y="22096"/>
                </a:lnTo>
                <a:lnTo>
                  <a:pt x="33683" y="46909"/>
                </a:lnTo>
                <a:lnTo>
                  <a:pt x="13011" y="80032"/>
                </a:lnTo>
                <a:lnTo>
                  <a:pt x="1955" y="120812"/>
                </a:lnTo>
                <a:lnTo>
                  <a:pt x="0" y="151932"/>
                </a:lnTo>
                <a:lnTo>
                  <a:pt x="2016" y="166346"/>
                </a:lnTo>
                <a:lnTo>
                  <a:pt x="15758" y="204555"/>
                </a:lnTo>
                <a:lnTo>
                  <a:pt x="40088" y="234912"/>
                </a:lnTo>
                <a:lnTo>
                  <a:pt x="73789" y="257021"/>
                </a:lnTo>
                <a:lnTo>
                  <a:pt x="115646" y="270491"/>
                </a:lnTo>
                <a:lnTo>
                  <a:pt x="164440" y="274927"/>
                </a:lnTo>
                <a:lnTo>
                  <a:pt x="179869" y="273339"/>
                </a:lnTo>
                <a:lnTo>
                  <a:pt x="220807" y="262268"/>
                </a:lnTo>
                <a:lnTo>
                  <a:pt x="252884" y="243228"/>
                </a:lnTo>
                <a:lnTo>
                  <a:pt x="136485" y="243217"/>
                </a:lnTo>
                <a:lnTo>
                  <a:pt x="121817" y="241131"/>
                </a:lnTo>
                <a:lnTo>
                  <a:pt x="82916" y="226500"/>
                </a:lnTo>
                <a:lnTo>
                  <a:pt x="53837" y="199730"/>
                </a:lnTo>
                <a:lnTo>
                  <a:pt x="36926" y="161298"/>
                </a:lnTo>
                <a:lnTo>
                  <a:pt x="33571" y="129432"/>
                </a:lnTo>
                <a:lnTo>
                  <a:pt x="35076" y="116300"/>
                </a:lnTo>
                <a:lnTo>
                  <a:pt x="55547" y="71480"/>
                </a:lnTo>
                <a:lnTo>
                  <a:pt x="86451" y="47658"/>
                </a:lnTo>
                <a:lnTo>
                  <a:pt x="131081" y="34051"/>
                </a:lnTo>
                <a:lnTo>
                  <a:pt x="168638" y="31465"/>
                </a:lnTo>
                <a:lnTo>
                  <a:pt x="258431" y="31465"/>
                </a:lnTo>
                <a:lnTo>
                  <a:pt x="257907" y="30951"/>
                </a:lnTo>
                <a:lnTo>
                  <a:pt x="216310" y="9119"/>
                </a:lnTo>
                <a:lnTo>
                  <a:pt x="170038" y="620"/>
                </a:lnTo>
                <a:lnTo>
                  <a:pt x="151929" y="0"/>
                </a:lnTo>
                <a:close/>
              </a:path>
              <a:path w="267334" h="274955">
                <a:moveTo>
                  <a:pt x="244873" y="206089"/>
                </a:moveTo>
                <a:lnTo>
                  <a:pt x="210254" y="232075"/>
                </a:lnTo>
                <a:lnTo>
                  <a:pt x="170554" y="241688"/>
                </a:lnTo>
                <a:lnTo>
                  <a:pt x="136561" y="243228"/>
                </a:lnTo>
                <a:lnTo>
                  <a:pt x="252896" y="243217"/>
                </a:lnTo>
                <a:lnTo>
                  <a:pt x="260271" y="236493"/>
                </a:lnTo>
                <a:lnTo>
                  <a:pt x="266966" y="228743"/>
                </a:lnTo>
                <a:lnTo>
                  <a:pt x="244873" y="206089"/>
                </a:lnTo>
                <a:close/>
              </a:path>
              <a:path w="267334" h="274955">
                <a:moveTo>
                  <a:pt x="258431" y="31465"/>
                </a:moveTo>
                <a:lnTo>
                  <a:pt x="168638" y="31465"/>
                </a:lnTo>
                <a:lnTo>
                  <a:pt x="183885" y="33237"/>
                </a:lnTo>
                <a:lnTo>
                  <a:pt x="197884" y="36263"/>
                </a:lnTo>
                <a:lnTo>
                  <a:pt x="240378" y="59617"/>
                </a:lnTo>
                <a:lnTo>
                  <a:pt x="247370" y="67948"/>
                </a:lnTo>
                <a:lnTo>
                  <a:pt x="264483" y="37392"/>
                </a:lnTo>
                <a:lnTo>
                  <a:pt x="258431" y="31465"/>
                </a:lnTo>
                <a:close/>
              </a:path>
            </a:pathLst>
          </a:custGeom>
          <a:solidFill>
            <a:srgbClr val="231F20"/>
          </a:solid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22" name="object 122"/>
          <p:cNvSpPr/>
          <p:nvPr/>
        </p:nvSpPr>
        <p:spPr>
          <a:xfrm>
            <a:off x="694484" y="1562085"/>
            <a:ext cx="620568" cy="0"/>
          </a:xfrm>
          <a:custGeom>
            <a:avLst/>
            <a:gdLst/>
            <a:ahLst/>
            <a:cxnLst/>
            <a:rect l="l" t="t" r="r" b="b"/>
            <a:pathLst>
              <a:path w="682625">
                <a:moveTo>
                  <a:pt x="0" y="0"/>
                </a:moveTo>
                <a:lnTo>
                  <a:pt x="682293" y="0"/>
                </a:lnTo>
              </a:path>
            </a:pathLst>
          </a:custGeom>
          <a:ln w="33020">
            <a:solidFill>
              <a:srgbClr val="231F20"/>
            </a:solidFill>
          </a:ln>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23" name="object 123"/>
          <p:cNvSpPr/>
          <p:nvPr/>
        </p:nvSpPr>
        <p:spPr>
          <a:xfrm>
            <a:off x="709603" y="1401001"/>
            <a:ext cx="0" cy="149412"/>
          </a:xfrm>
          <a:custGeom>
            <a:avLst/>
            <a:gdLst/>
            <a:ahLst/>
            <a:cxnLst/>
            <a:rect l="l" t="t" r="r" b="b"/>
            <a:pathLst>
              <a:path h="203200">
                <a:moveTo>
                  <a:pt x="0" y="0"/>
                </a:moveTo>
                <a:lnTo>
                  <a:pt x="0" y="203200"/>
                </a:lnTo>
              </a:path>
            </a:pathLst>
          </a:custGeom>
          <a:ln w="34531">
            <a:solidFill>
              <a:srgbClr val="231F20"/>
            </a:solidFill>
          </a:ln>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24" name="object 124"/>
          <p:cNvSpPr/>
          <p:nvPr/>
        </p:nvSpPr>
        <p:spPr>
          <a:xfrm>
            <a:off x="694485" y="1473372"/>
            <a:ext cx="175491" cy="0"/>
          </a:xfrm>
          <a:custGeom>
            <a:avLst/>
            <a:gdLst/>
            <a:ahLst/>
            <a:cxnLst/>
            <a:rect l="l" t="t" r="r" b="b"/>
            <a:pathLst>
              <a:path w="193040">
                <a:moveTo>
                  <a:pt x="0" y="0"/>
                </a:moveTo>
                <a:lnTo>
                  <a:pt x="192951" y="0"/>
                </a:lnTo>
              </a:path>
            </a:pathLst>
          </a:custGeom>
          <a:ln w="27940">
            <a:solidFill>
              <a:srgbClr val="231F20"/>
            </a:solidFill>
          </a:ln>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25" name="object 125"/>
          <p:cNvSpPr/>
          <p:nvPr/>
        </p:nvSpPr>
        <p:spPr>
          <a:xfrm>
            <a:off x="694485" y="1389796"/>
            <a:ext cx="192231" cy="0"/>
          </a:xfrm>
          <a:custGeom>
            <a:avLst/>
            <a:gdLst/>
            <a:ahLst/>
            <a:cxnLst/>
            <a:rect l="l" t="t" r="r" b="b"/>
            <a:pathLst>
              <a:path w="211455">
                <a:moveTo>
                  <a:pt x="0" y="0"/>
                </a:moveTo>
                <a:lnTo>
                  <a:pt x="211073" y="0"/>
                </a:lnTo>
              </a:path>
            </a:pathLst>
          </a:custGeom>
          <a:ln w="31749">
            <a:solidFill>
              <a:srgbClr val="231F20"/>
            </a:solidFill>
          </a:ln>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26" name="object 126"/>
          <p:cNvSpPr/>
          <p:nvPr/>
        </p:nvSpPr>
        <p:spPr>
          <a:xfrm>
            <a:off x="933034" y="1378589"/>
            <a:ext cx="0" cy="172757"/>
          </a:xfrm>
          <a:custGeom>
            <a:avLst/>
            <a:gdLst/>
            <a:ahLst/>
            <a:cxnLst/>
            <a:rect l="l" t="t" r="r" b="b"/>
            <a:pathLst>
              <a:path h="234950">
                <a:moveTo>
                  <a:pt x="0" y="0"/>
                </a:moveTo>
                <a:lnTo>
                  <a:pt x="0" y="234950"/>
                </a:lnTo>
              </a:path>
            </a:pathLst>
          </a:custGeom>
          <a:ln w="34531">
            <a:solidFill>
              <a:srgbClr val="231F20"/>
            </a:solidFill>
          </a:ln>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27" name="object 127"/>
          <p:cNvSpPr/>
          <p:nvPr/>
        </p:nvSpPr>
        <p:spPr>
          <a:xfrm>
            <a:off x="1141690" y="1378589"/>
            <a:ext cx="0" cy="172757"/>
          </a:xfrm>
          <a:custGeom>
            <a:avLst/>
            <a:gdLst/>
            <a:ahLst/>
            <a:cxnLst/>
            <a:rect l="l" t="t" r="r" b="b"/>
            <a:pathLst>
              <a:path h="234950">
                <a:moveTo>
                  <a:pt x="0" y="0"/>
                </a:moveTo>
                <a:lnTo>
                  <a:pt x="0" y="234950"/>
                </a:lnTo>
              </a:path>
            </a:pathLst>
          </a:custGeom>
          <a:ln w="34531">
            <a:solidFill>
              <a:srgbClr val="231F20"/>
            </a:solidFill>
          </a:ln>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28" name="object 128"/>
          <p:cNvSpPr/>
          <p:nvPr/>
        </p:nvSpPr>
        <p:spPr>
          <a:xfrm>
            <a:off x="1326438" y="1375932"/>
            <a:ext cx="253423" cy="202640"/>
          </a:xfrm>
          <a:custGeom>
            <a:avLst/>
            <a:gdLst/>
            <a:ahLst/>
            <a:cxnLst/>
            <a:rect l="l" t="t" r="r" b="b"/>
            <a:pathLst>
              <a:path w="278764" h="275589">
                <a:moveTo>
                  <a:pt x="138375" y="0"/>
                </a:moveTo>
                <a:lnTo>
                  <a:pt x="91944" y="7890"/>
                </a:lnTo>
                <a:lnTo>
                  <a:pt x="54709" y="25386"/>
                </a:lnTo>
                <a:lnTo>
                  <a:pt x="26902" y="52118"/>
                </a:lnTo>
                <a:lnTo>
                  <a:pt x="8758" y="87720"/>
                </a:lnTo>
                <a:lnTo>
                  <a:pt x="510" y="131823"/>
                </a:lnTo>
                <a:lnTo>
                  <a:pt x="0" y="148350"/>
                </a:lnTo>
                <a:lnTo>
                  <a:pt x="1670" y="164176"/>
                </a:lnTo>
                <a:lnTo>
                  <a:pt x="14779" y="205051"/>
                </a:lnTo>
                <a:lnTo>
                  <a:pt x="38775" y="236276"/>
                </a:lnTo>
                <a:lnTo>
                  <a:pt x="72046" y="258169"/>
                </a:lnTo>
                <a:lnTo>
                  <a:pt x="112976" y="271051"/>
                </a:lnTo>
                <a:lnTo>
                  <a:pt x="159951" y="275244"/>
                </a:lnTo>
                <a:lnTo>
                  <a:pt x="171395" y="274570"/>
                </a:lnTo>
                <a:lnTo>
                  <a:pt x="210351" y="267738"/>
                </a:lnTo>
                <a:lnTo>
                  <a:pt x="248949" y="252099"/>
                </a:lnTo>
                <a:lnTo>
                  <a:pt x="274239" y="230598"/>
                </a:lnTo>
                <a:lnTo>
                  <a:pt x="156302" y="230598"/>
                </a:lnTo>
                <a:lnTo>
                  <a:pt x="140803" y="229921"/>
                </a:lnTo>
                <a:lnTo>
                  <a:pt x="100069" y="219784"/>
                </a:lnTo>
                <a:lnTo>
                  <a:pt x="69824" y="196319"/>
                </a:lnTo>
                <a:lnTo>
                  <a:pt x="52433" y="158023"/>
                </a:lnTo>
                <a:lnTo>
                  <a:pt x="49151" y="123512"/>
                </a:lnTo>
                <a:lnTo>
                  <a:pt x="51622" y="108929"/>
                </a:lnTo>
                <a:lnTo>
                  <a:pt x="69651" y="73755"/>
                </a:lnTo>
                <a:lnTo>
                  <a:pt x="102971" y="52065"/>
                </a:lnTo>
                <a:lnTo>
                  <a:pt x="150771" y="44659"/>
                </a:lnTo>
                <a:lnTo>
                  <a:pt x="270363" y="44659"/>
                </a:lnTo>
                <a:lnTo>
                  <a:pt x="273903" y="39637"/>
                </a:lnTo>
                <a:lnTo>
                  <a:pt x="240682" y="16108"/>
                </a:lnTo>
                <a:lnTo>
                  <a:pt x="191234" y="2825"/>
                </a:lnTo>
                <a:lnTo>
                  <a:pt x="157763" y="240"/>
                </a:lnTo>
                <a:lnTo>
                  <a:pt x="138375" y="0"/>
                </a:lnTo>
                <a:close/>
              </a:path>
              <a:path w="278764" h="275589">
                <a:moveTo>
                  <a:pt x="278401" y="124134"/>
                </a:moveTo>
                <a:lnTo>
                  <a:pt x="129430" y="124134"/>
                </a:lnTo>
                <a:lnTo>
                  <a:pt x="129430" y="165168"/>
                </a:lnTo>
                <a:lnTo>
                  <a:pt x="229976" y="165168"/>
                </a:lnTo>
                <a:lnTo>
                  <a:pt x="229519" y="208517"/>
                </a:lnTo>
                <a:lnTo>
                  <a:pt x="187383" y="228011"/>
                </a:lnTo>
                <a:lnTo>
                  <a:pt x="156302" y="230598"/>
                </a:lnTo>
                <a:lnTo>
                  <a:pt x="274239" y="230598"/>
                </a:lnTo>
                <a:lnTo>
                  <a:pt x="278401" y="225417"/>
                </a:lnTo>
                <a:lnTo>
                  <a:pt x="278401" y="124134"/>
                </a:lnTo>
                <a:close/>
              </a:path>
              <a:path w="278764" h="275589">
                <a:moveTo>
                  <a:pt x="270363" y="44659"/>
                </a:moveTo>
                <a:lnTo>
                  <a:pt x="150771" y="44659"/>
                </a:lnTo>
                <a:lnTo>
                  <a:pt x="170352" y="45388"/>
                </a:lnTo>
                <a:lnTo>
                  <a:pt x="186951" y="47370"/>
                </a:lnTo>
                <a:lnTo>
                  <a:pt x="231371" y="65627"/>
                </a:lnTo>
                <a:lnTo>
                  <a:pt x="245876" y="79405"/>
                </a:lnTo>
                <a:lnTo>
                  <a:pt x="270363" y="44659"/>
                </a:lnTo>
                <a:close/>
              </a:path>
            </a:pathLst>
          </a:custGeom>
          <a:solidFill>
            <a:srgbClr val="048DA8"/>
          </a:solid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29" name="object 129"/>
          <p:cNvSpPr/>
          <p:nvPr/>
        </p:nvSpPr>
        <p:spPr>
          <a:xfrm>
            <a:off x="1611750" y="1556949"/>
            <a:ext cx="200890" cy="0"/>
          </a:xfrm>
          <a:custGeom>
            <a:avLst/>
            <a:gdLst/>
            <a:ahLst/>
            <a:cxnLst/>
            <a:rect l="l" t="t" r="r" b="b"/>
            <a:pathLst>
              <a:path w="220980">
                <a:moveTo>
                  <a:pt x="0" y="0"/>
                </a:moveTo>
                <a:lnTo>
                  <a:pt x="220675" y="0"/>
                </a:lnTo>
              </a:path>
            </a:pathLst>
          </a:custGeom>
          <a:ln w="46990">
            <a:solidFill>
              <a:srgbClr val="048DA8"/>
            </a:solidFill>
          </a:ln>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30" name="object 130"/>
          <p:cNvSpPr/>
          <p:nvPr/>
        </p:nvSpPr>
        <p:spPr>
          <a:xfrm>
            <a:off x="1633593" y="1411273"/>
            <a:ext cx="0" cy="128868"/>
          </a:xfrm>
          <a:custGeom>
            <a:avLst/>
            <a:gdLst/>
            <a:ahLst/>
            <a:cxnLst/>
            <a:rect l="l" t="t" r="r" b="b"/>
            <a:pathLst>
              <a:path h="175260">
                <a:moveTo>
                  <a:pt x="0" y="0"/>
                </a:moveTo>
                <a:lnTo>
                  <a:pt x="0" y="175259"/>
                </a:lnTo>
              </a:path>
            </a:pathLst>
          </a:custGeom>
          <a:ln w="49326">
            <a:solidFill>
              <a:srgbClr val="048DA8"/>
            </a:solidFill>
          </a:ln>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31" name="object 131"/>
          <p:cNvSpPr/>
          <p:nvPr/>
        </p:nvSpPr>
        <p:spPr>
          <a:xfrm>
            <a:off x="1611748" y="1473372"/>
            <a:ext cx="180109" cy="0"/>
          </a:xfrm>
          <a:custGeom>
            <a:avLst/>
            <a:gdLst/>
            <a:ahLst/>
            <a:cxnLst/>
            <a:rect l="l" t="t" r="r" b="b"/>
            <a:pathLst>
              <a:path w="198119">
                <a:moveTo>
                  <a:pt x="0" y="0"/>
                </a:moveTo>
                <a:lnTo>
                  <a:pt x="198132" y="0"/>
                </a:lnTo>
              </a:path>
            </a:pathLst>
          </a:custGeom>
          <a:ln w="38099">
            <a:solidFill>
              <a:srgbClr val="048DA8"/>
            </a:solidFill>
          </a:ln>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32" name="object 132"/>
          <p:cNvSpPr/>
          <p:nvPr/>
        </p:nvSpPr>
        <p:spPr>
          <a:xfrm>
            <a:off x="1611748" y="1394931"/>
            <a:ext cx="197427" cy="0"/>
          </a:xfrm>
          <a:custGeom>
            <a:avLst/>
            <a:gdLst/>
            <a:ahLst/>
            <a:cxnLst/>
            <a:rect l="l" t="t" r="r" b="b"/>
            <a:pathLst>
              <a:path w="217169">
                <a:moveTo>
                  <a:pt x="0" y="0"/>
                </a:moveTo>
                <a:lnTo>
                  <a:pt x="216611" y="0"/>
                </a:lnTo>
              </a:path>
            </a:pathLst>
          </a:custGeom>
          <a:ln w="45720">
            <a:solidFill>
              <a:srgbClr val="048DA8"/>
            </a:solidFill>
          </a:ln>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33" name="object 133"/>
          <p:cNvSpPr/>
          <p:nvPr/>
        </p:nvSpPr>
        <p:spPr>
          <a:xfrm>
            <a:off x="1817707" y="1378879"/>
            <a:ext cx="263236" cy="195169"/>
          </a:xfrm>
          <a:custGeom>
            <a:avLst/>
            <a:gdLst/>
            <a:ahLst/>
            <a:cxnLst/>
            <a:rect l="l" t="t" r="r" b="b"/>
            <a:pathLst>
              <a:path w="289560" h="265430">
                <a:moveTo>
                  <a:pt x="55448" y="0"/>
                </a:moveTo>
                <a:lnTo>
                  <a:pt x="0" y="0"/>
                </a:lnTo>
                <a:lnTo>
                  <a:pt x="131229" y="265036"/>
                </a:lnTo>
                <a:lnTo>
                  <a:pt x="159689" y="265036"/>
                </a:lnTo>
                <a:lnTo>
                  <a:pt x="195600" y="191477"/>
                </a:lnTo>
                <a:lnTo>
                  <a:pt x="146761" y="191477"/>
                </a:lnTo>
                <a:lnTo>
                  <a:pt x="55448" y="0"/>
                </a:lnTo>
                <a:close/>
              </a:path>
              <a:path w="289560" h="265430">
                <a:moveTo>
                  <a:pt x="289077" y="0"/>
                </a:moveTo>
                <a:lnTo>
                  <a:pt x="236219" y="0"/>
                </a:lnTo>
                <a:lnTo>
                  <a:pt x="146761" y="191477"/>
                </a:lnTo>
                <a:lnTo>
                  <a:pt x="195600" y="191477"/>
                </a:lnTo>
                <a:lnTo>
                  <a:pt x="289077" y="0"/>
                </a:lnTo>
                <a:close/>
              </a:path>
            </a:pathLst>
          </a:custGeom>
          <a:solidFill>
            <a:srgbClr val="048DA8"/>
          </a:solid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34" name="object 134"/>
          <p:cNvSpPr/>
          <p:nvPr/>
        </p:nvSpPr>
        <p:spPr>
          <a:xfrm>
            <a:off x="2118094" y="1378874"/>
            <a:ext cx="0" cy="195169"/>
          </a:xfrm>
          <a:custGeom>
            <a:avLst/>
            <a:gdLst/>
            <a:ahLst/>
            <a:cxnLst/>
            <a:rect l="l" t="t" r="r" b="b"/>
            <a:pathLst>
              <a:path h="265430">
                <a:moveTo>
                  <a:pt x="0" y="0"/>
                </a:moveTo>
                <a:lnTo>
                  <a:pt x="0" y="265036"/>
                </a:lnTo>
              </a:path>
            </a:pathLst>
          </a:custGeom>
          <a:ln w="49326">
            <a:solidFill>
              <a:srgbClr val="048DA8"/>
            </a:solidFill>
          </a:ln>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35" name="object 135"/>
          <p:cNvSpPr/>
          <p:nvPr/>
        </p:nvSpPr>
        <p:spPr>
          <a:xfrm>
            <a:off x="2270985" y="1411217"/>
            <a:ext cx="0" cy="162952"/>
          </a:xfrm>
          <a:custGeom>
            <a:avLst/>
            <a:gdLst/>
            <a:ahLst/>
            <a:cxnLst/>
            <a:rect l="l" t="t" r="r" b="b"/>
            <a:pathLst>
              <a:path h="221614">
                <a:moveTo>
                  <a:pt x="0" y="0"/>
                </a:moveTo>
                <a:lnTo>
                  <a:pt x="0" y="221056"/>
                </a:lnTo>
              </a:path>
            </a:pathLst>
          </a:custGeom>
          <a:ln w="49326">
            <a:solidFill>
              <a:srgbClr val="048DA8"/>
            </a:solidFill>
          </a:ln>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36" name="object 136"/>
          <p:cNvSpPr/>
          <p:nvPr/>
        </p:nvSpPr>
        <p:spPr>
          <a:xfrm>
            <a:off x="2158408" y="1395048"/>
            <a:ext cx="225714" cy="0"/>
          </a:xfrm>
          <a:custGeom>
            <a:avLst/>
            <a:gdLst/>
            <a:ahLst/>
            <a:cxnLst/>
            <a:rect l="l" t="t" r="r" b="b"/>
            <a:pathLst>
              <a:path w="248285">
                <a:moveTo>
                  <a:pt x="0" y="0"/>
                </a:moveTo>
                <a:lnTo>
                  <a:pt x="247662" y="0"/>
                </a:lnTo>
              </a:path>
            </a:pathLst>
          </a:custGeom>
          <a:ln w="45250">
            <a:solidFill>
              <a:srgbClr val="048DA8"/>
            </a:solidFill>
          </a:ln>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37" name="object 137"/>
          <p:cNvSpPr/>
          <p:nvPr/>
        </p:nvSpPr>
        <p:spPr>
          <a:xfrm>
            <a:off x="2378809" y="1378879"/>
            <a:ext cx="279400" cy="195169"/>
          </a:xfrm>
          <a:custGeom>
            <a:avLst/>
            <a:gdLst/>
            <a:ahLst/>
            <a:cxnLst/>
            <a:rect l="l" t="t" r="r" b="b"/>
            <a:pathLst>
              <a:path w="307339" h="265430">
                <a:moveTo>
                  <a:pt x="62103" y="0"/>
                </a:moveTo>
                <a:lnTo>
                  <a:pt x="0" y="0"/>
                </a:lnTo>
                <a:lnTo>
                  <a:pt x="130492" y="158203"/>
                </a:lnTo>
                <a:lnTo>
                  <a:pt x="130492" y="265036"/>
                </a:lnTo>
                <a:lnTo>
                  <a:pt x="178181" y="265036"/>
                </a:lnTo>
                <a:lnTo>
                  <a:pt x="178181" y="158572"/>
                </a:lnTo>
                <a:lnTo>
                  <a:pt x="212660" y="116065"/>
                </a:lnTo>
                <a:lnTo>
                  <a:pt x="155257" y="116065"/>
                </a:lnTo>
                <a:lnTo>
                  <a:pt x="62103" y="0"/>
                </a:lnTo>
                <a:close/>
              </a:path>
              <a:path w="307339" h="265430">
                <a:moveTo>
                  <a:pt x="306806" y="0"/>
                </a:moveTo>
                <a:lnTo>
                  <a:pt x="247662" y="0"/>
                </a:lnTo>
                <a:lnTo>
                  <a:pt x="155257" y="116065"/>
                </a:lnTo>
                <a:lnTo>
                  <a:pt x="212660" y="116065"/>
                </a:lnTo>
                <a:lnTo>
                  <a:pt x="306806" y="0"/>
                </a:lnTo>
                <a:close/>
              </a:path>
            </a:pathLst>
          </a:custGeom>
          <a:solidFill>
            <a:srgbClr val="048DA8"/>
          </a:solid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38" name="object 138"/>
          <p:cNvSpPr/>
          <p:nvPr/>
        </p:nvSpPr>
        <p:spPr>
          <a:xfrm>
            <a:off x="2560124" y="1536854"/>
            <a:ext cx="36368" cy="37353"/>
          </a:xfrm>
          <a:custGeom>
            <a:avLst/>
            <a:gdLst/>
            <a:ahLst/>
            <a:cxnLst/>
            <a:rect l="l" t="t" r="r" b="b"/>
            <a:pathLst>
              <a:path w="40005" h="50800">
                <a:moveTo>
                  <a:pt x="22288" y="4076"/>
                </a:moveTo>
                <a:lnTo>
                  <a:pt x="17513" y="4076"/>
                </a:lnTo>
                <a:lnTo>
                  <a:pt x="17513" y="50190"/>
                </a:lnTo>
                <a:lnTo>
                  <a:pt x="22288" y="50190"/>
                </a:lnTo>
                <a:lnTo>
                  <a:pt x="22288" y="4076"/>
                </a:lnTo>
                <a:close/>
              </a:path>
              <a:path w="40005" h="50800">
                <a:moveTo>
                  <a:pt x="39789" y="0"/>
                </a:moveTo>
                <a:lnTo>
                  <a:pt x="0" y="0"/>
                </a:lnTo>
                <a:lnTo>
                  <a:pt x="0" y="4076"/>
                </a:lnTo>
                <a:lnTo>
                  <a:pt x="39789" y="4076"/>
                </a:lnTo>
                <a:lnTo>
                  <a:pt x="39789" y="0"/>
                </a:lnTo>
                <a:close/>
              </a:path>
            </a:pathLst>
          </a:custGeom>
          <a:solidFill>
            <a:srgbClr val="231F20"/>
          </a:solid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39" name="object 139"/>
          <p:cNvSpPr/>
          <p:nvPr/>
        </p:nvSpPr>
        <p:spPr>
          <a:xfrm>
            <a:off x="2604310" y="1536854"/>
            <a:ext cx="44450" cy="37353"/>
          </a:xfrm>
          <a:custGeom>
            <a:avLst/>
            <a:gdLst/>
            <a:ahLst/>
            <a:cxnLst/>
            <a:rect l="l" t="t" r="r" b="b"/>
            <a:pathLst>
              <a:path w="48894" h="50800">
                <a:moveTo>
                  <a:pt x="7023" y="0"/>
                </a:moveTo>
                <a:lnTo>
                  <a:pt x="0" y="0"/>
                </a:lnTo>
                <a:lnTo>
                  <a:pt x="0" y="50190"/>
                </a:lnTo>
                <a:lnTo>
                  <a:pt x="4775" y="50190"/>
                </a:lnTo>
                <a:lnTo>
                  <a:pt x="4775" y="6819"/>
                </a:lnTo>
                <a:lnTo>
                  <a:pt x="9713" y="6819"/>
                </a:lnTo>
                <a:lnTo>
                  <a:pt x="7023" y="0"/>
                </a:lnTo>
                <a:close/>
              </a:path>
              <a:path w="48894" h="50800">
                <a:moveTo>
                  <a:pt x="9713" y="6819"/>
                </a:moveTo>
                <a:lnTo>
                  <a:pt x="4914" y="6819"/>
                </a:lnTo>
                <a:lnTo>
                  <a:pt x="22136" y="50190"/>
                </a:lnTo>
                <a:lnTo>
                  <a:pt x="26644" y="50190"/>
                </a:lnTo>
                <a:lnTo>
                  <a:pt x="29089" y="44005"/>
                </a:lnTo>
                <a:lnTo>
                  <a:pt x="24384" y="44005"/>
                </a:lnTo>
                <a:lnTo>
                  <a:pt x="9713" y="6819"/>
                </a:lnTo>
                <a:close/>
              </a:path>
              <a:path w="48894" h="50800">
                <a:moveTo>
                  <a:pt x="48717" y="6819"/>
                </a:moveTo>
                <a:lnTo>
                  <a:pt x="43929" y="6819"/>
                </a:lnTo>
                <a:lnTo>
                  <a:pt x="43929" y="50190"/>
                </a:lnTo>
                <a:lnTo>
                  <a:pt x="48717" y="50190"/>
                </a:lnTo>
                <a:lnTo>
                  <a:pt x="48717" y="6819"/>
                </a:lnTo>
                <a:close/>
              </a:path>
              <a:path w="48894" h="50800">
                <a:moveTo>
                  <a:pt x="48717" y="0"/>
                </a:moveTo>
                <a:lnTo>
                  <a:pt x="41681" y="0"/>
                </a:lnTo>
                <a:lnTo>
                  <a:pt x="24384" y="44005"/>
                </a:lnTo>
                <a:lnTo>
                  <a:pt x="29089" y="44005"/>
                </a:lnTo>
                <a:lnTo>
                  <a:pt x="43789" y="6819"/>
                </a:lnTo>
                <a:lnTo>
                  <a:pt x="48717" y="6819"/>
                </a:lnTo>
                <a:lnTo>
                  <a:pt x="48717" y="0"/>
                </a:lnTo>
                <a:close/>
              </a:path>
            </a:pathLst>
          </a:custGeom>
          <a:solidFill>
            <a:srgbClr val="231F20"/>
          </a:solid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40" name="object 140"/>
          <p:cNvSpPr/>
          <p:nvPr/>
        </p:nvSpPr>
        <p:spPr>
          <a:xfrm>
            <a:off x="415831" y="1663754"/>
            <a:ext cx="2174622" cy="65339"/>
          </a:xfrm>
          <a:prstGeom prst="rect">
            <a:avLst/>
          </a:prstGeom>
          <a:blipFill>
            <a:blip r:embed="rId11" cstate="email">
              <a:extLst>
                <a:ext uri="{28A0092B-C50C-407E-A947-70E740481C1C}">
                  <a14:useLocalDpi xmlns:a14="http://schemas.microsoft.com/office/drawing/2010/main"/>
                </a:ext>
              </a:extLst>
            </a:blip>
            <a:stretch>
              <a:fillRect/>
            </a:stretch>
          </a:blip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43" name="object 143"/>
          <p:cNvSpPr/>
          <p:nvPr/>
        </p:nvSpPr>
        <p:spPr>
          <a:xfrm>
            <a:off x="7424643" y="4868386"/>
            <a:ext cx="449123" cy="506914"/>
          </a:xfrm>
          <a:prstGeom prst="rect">
            <a:avLst/>
          </a:prstGeom>
          <a:blipFill>
            <a:blip r:embed="rId12" cstate="email">
              <a:extLst>
                <a:ext uri="{28A0092B-C50C-407E-A947-70E740481C1C}">
                  <a14:useLocalDpi xmlns:a14="http://schemas.microsoft.com/office/drawing/2010/main"/>
                </a:ext>
              </a:extLst>
            </a:blip>
            <a:stretch>
              <a:fillRect/>
            </a:stretch>
          </a:blip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44" name="object 144"/>
          <p:cNvSpPr/>
          <p:nvPr/>
        </p:nvSpPr>
        <p:spPr>
          <a:xfrm>
            <a:off x="7894419" y="5005658"/>
            <a:ext cx="200352" cy="162082"/>
          </a:xfrm>
          <a:prstGeom prst="rect">
            <a:avLst/>
          </a:prstGeom>
          <a:blipFill>
            <a:blip r:embed="rId13" cstate="email">
              <a:extLst>
                <a:ext uri="{28A0092B-C50C-407E-A947-70E740481C1C}">
                  <a14:useLocalDpi xmlns:a14="http://schemas.microsoft.com/office/drawing/2010/main"/>
                </a:ext>
              </a:extLst>
            </a:blip>
            <a:stretch>
              <a:fillRect/>
            </a:stretch>
          </a:blip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45" name="object 145"/>
          <p:cNvSpPr/>
          <p:nvPr/>
        </p:nvSpPr>
        <p:spPr>
          <a:xfrm>
            <a:off x="7800100" y="5193716"/>
            <a:ext cx="801290" cy="182163"/>
          </a:xfrm>
          <a:prstGeom prst="rect">
            <a:avLst/>
          </a:prstGeom>
          <a:blipFill>
            <a:blip r:embed="rId14" cstate="email">
              <a:extLst>
                <a:ext uri="{28A0092B-C50C-407E-A947-70E740481C1C}">
                  <a14:useLocalDpi xmlns:a14="http://schemas.microsoft.com/office/drawing/2010/main"/>
                </a:ext>
              </a:extLst>
            </a:blip>
            <a:stretch>
              <a:fillRect/>
            </a:stretch>
          </a:blip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49" name="object 149"/>
          <p:cNvSpPr/>
          <p:nvPr/>
        </p:nvSpPr>
        <p:spPr>
          <a:xfrm>
            <a:off x="2873715" y="1172656"/>
            <a:ext cx="103331" cy="56029"/>
          </a:xfrm>
          <a:custGeom>
            <a:avLst/>
            <a:gdLst/>
            <a:ahLst/>
            <a:cxnLst/>
            <a:rect l="l" t="t" r="r" b="b"/>
            <a:pathLst>
              <a:path w="113664" h="76200">
                <a:moveTo>
                  <a:pt x="0" y="75895"/>
                </a:moveTo>
                <a:lnTo>
                  <a:pt x="113385" y="75895"/>
                </a:lnTo>
                <a:lnTo>
                  <a:pt x="113385" y="0"/>
                </a:lnTo>
                <a:lnTo>
                  <a:pt x="0" y="0"/>
                </a:lnTo>
                <a:lnTo>
                  <a:pt x="0" y="75895"/>
                </a:lnTo>
                <a:close/>
              </a:path>
            </a:pathLst>
          </a:custGeom>
          <a:solidFill>
            <a:srgbClr val="FFFFFF"/>
          </a:solid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
        <p:nvSpPr>
          <p:cNvPr id="150" name="object 150"/>
          <p:cNvSpPr/>
          <p:nvPr/>
        </p:nvSpPr>
        <p:spPr>
          <a:xfrm>
            <a:off x="415636" y="1068740"/>
            <a:ext cx="8301182" cy="60699"/>
          </a:xfrm>
          <a:custGeom>
            <a:avLst/>
            <a:gdLst/>
            <a:ahLst/>
            <a:cxnLst/>
            <a:rect l="l" t="t" r="r" b="b"/>
            <a:pathLst>
              <a:path w="9131300" h="82550">
                <a:moveTo>
                  <a:pt x="0" y="82550"/>
                </a:moveTo>
                <a:lnTo>
                  <a:pt x="9131300" y="82550"/>
                </a:lnTo>
                <a:lnTo>
                  <a:pt x="9131300" y="0"/>
                </a:lnTo>
                <a:lnTo>
                  <a:pt x="0" y="0"/>
                </a:lnTo>
                <a:lnTo>
                  <a:pt x="0" y="82550"/>
                </a:lnTo>
                <a:close/>
              </a:path>
            </a:pathLst>
          </a:custGeom>
          <a:solidFill>
            <a:srgbClr val="008CA9"/>
          </a:solidFill>
        </p:spPr>
        <p:txBody>
          <a:bodyPr wrap="square" lIns="0" tIns="0" rIns="0" bIns="0" rtlCol="0"/>
          <a:lstStyle/>
          <a:p>
            <a:pPr defTabSz="759780" fontAlgn="auto">
              <a:spcBef>
                <a:spcPts val="0"/>
              </a:spcBef>
              <a:spcAft>
                <a:spcPts val="0"/>
              </a:spcAft>
            </a:pPr>
            <a:endParaRPr>
              <a:solidFill>
                <a:prstClr val="black"/>
              </a:solidFill>
              <a:latin typeface="Calibri"/>
            </a:endParaRPr>
          </a:p>
        </p:txBody>
      </p:sp>
    </p:spTree>
    <p:extLst>
      <p:ext uri="{BB962C8B-B14F-4D97-AF65-F5344CB8AC3E}">
        <p14:creationId xmlns:p14="http://schemas.microsoft.com/office/powerpoint/2010/main" val="751803069"/>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9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6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0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27333</TotalTime>
  <Words>1144</Words>
  <Application>Microsoft Macintosh PowerPoint</Application>
  <PresentationFormat>On-screen Show (16:10)</PresentationFormat>
  <Paragraphs>117</Paragraphs>
  <Slides>16</Slides>
  <Notes>15</Notes>
  <HiddenSlides>0</HiddenSlides>
  <MMClips>0</MMClips>
  <ScaleCrop>false</ScaleCrop>
  <HeadingPairs>
    <vt:vector size="4" baseType="variant">
      <vt:variant>
        <vt:lpstr>Theme</vt:lpstr>
      </vt:variant>
      <vt:variant>
        <vt:i4>6</vt:i4>
      </vt:variant>
      <vt:variant>
        <vt:lpstr>Slide Titles</vt:lpstr>
      </vt:variant>
      <vt:variant>
        <vt:i4>16</vt:i4>
      </vt:variant>
    </vt:vector>
  </HeadingPairs>
  <TitlesOfParts>
    <vt:vector size="22" baseType="lpstr">
      <vt:lpstr>Office Theme</vt:lpstr>
      <vt:lpstr>9_Office Theme</vt:lpstr>
      <vt:lpstr>5_Office Theme</vt:lpstr>
      <vt:lpstr>4_Office Theme</vt:lpstr>
      <vt:lpstr>6_Office Theme</vt:lpstr>
      <vt:lpstr>10_Office Theme</vt:lpstr>
      <vt:lpstr>PowerPoint Presentation</vt:lpstr>
      <vt:lpstr>PowerPoint Presentation</vt:lpstr>
      <vt:lpstr>PowerPoint Presentation</vt:lpstr>
      <vt:lpstr>Glutathione Benefits</vt:lpstr>
      <vt:lpstr>The Bad News About Glutathione</vt:lpstr>
      <vt:lpstr>Low Glutathione Associations</vt:lpstr>
      <vt:lpstr>PowerPoint Presentation</vt:lpstr>
      <vt:lpstr>PowerPoint Presentation</vt:lpstr>
      <vt:lpstr>Max Your Life with Enhanced</vt:lpstr>
      <vt:lpstr>Max Your Life with Enhanced</vt:lpstr>
      <vt:lpstr>Sustain Your Peak Performance</vt:lpstr>
      <vt:lpstr>PRODUCT TESTIMONIES</vt:lpstr>
      <vt:lpstr>PRODUCT TESTIMONIES</vt:lpstr>
      <vt:lpstr>PRODUCT TESTIMONIES</vt:lpstr>
      <vt:lpstr>PRODUCT TESTIMONIES</vt:lpstr>
      <vt:lpstr>FOR MORE INFORMATION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cwhitehead</dc:creator>
  <cp:lastModifiedBy>Olusegun Bright</cp:lastModifiedBy>
  <cp:revision>381</cp:revision>
  <dcterms:created xsi:type="dcterms:W3CDTF">2016-10-14T12:24:50Z</dcterms:created>
  <dcterms:modified xsi:type="dcterms:W3CDTF">2017-06-01T04:35:37Z</dcterms:modified>
</cp:coreProperties>
</file>