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922" autoAdjust="0"/>
    <p:restoredTop sz="94660"/>
  </p:normalViewPr>
  <p:slideViewPr>
    <p:cSldViewPr>
      <p:cViewPr varScale="1">
        <p:scale>
          <a:sx n="49" d="100"/>
          <a:sy n="49" d="100"/>
        </p:scale>
        <p:origin x="-84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033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64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757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86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29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1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94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726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4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98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E2BA7-262E-423D-8655-E2B84C9A8E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4/24/2017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E7383-6B75-4852-9815-187FC2AF49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31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534400" cy="6324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GB" sz="2400" dirty="0" smtClean="0"/>
              <a:t>For the last </a:t>
            </a:r>
            <a:r>
              <a:rPr lang="en-GB" sz="2400" dirty="0" smtClean="0"/>
              <a:t>seven </a:t>
            </a:r>
            <a:r>
              <a:rPr lang="en-GB" sz="2400" dirty="0" smtClean="0"/>
              <a:t>consecutive years </a:t>
            </a:r>
            <a:r>
              <a:rPr lang="en-GB" sz="2400" dirty="0" err="1" smtClean="0"/>
              <a:t>Livewell</a:t>
            </a:r>
            <a:r>
              <a:rPr lang="en-GB" sz="2400" dirty="0" smtClean="0"/>
              <a:t> Initiative LWI has </a:t>
            </a:r>
            <a:r>
              <a:rPr lang="en-GB" sz="2400" dirty="0" smtClean="0"/>
              <a:t>organised the largest</a:t>
            </a:r>
            <a:r>
              <a:rPr lang="en-GB" sz="2400" dirty="0" smtClean="0"/>
              <a:t> health event in Nigeria. </a:t>
            </a:r>
            <a:r>
              <a:rPr lang="en-GB" sz="2400" dirty="0" err="1" smtClean="0"/>
              <a:t>Chellarams</a:t>
            </a:r>
            <a:r>
              <a:rPr lang="en-GB" sz="2400" dirty="0" smtClean="0"/>
              <a:t> Plc </a:t>
            </a:r>
            <a:r>
              <a:rPr lang="en-GB" sz="2400" dirty="0" smtClean="0"/>
              <a:t>are proud to </a:t>
            </a:r>
            <a:r>
              <a:rPr lang="en-GB" sz="2400" dirty="0" smtClean="0"/>
              <a:t>have supported this international award winning non profit social enterprise, in the past and </a:t>
            </a:r>
            <a:r>
              <a:rPr lang="en-GB" sz="2400" dirty="0" smtClean="0"/>
              <a:t>look forward to our </a:t>
            </a:r>
            <a:r>
              <a:rPr lang="en-GB" sz="2400" dirty="0" smtClean="0"/>
              <a:t>continued partnership with them  </a:t>
            </a:r>
            <a:r>
              <a:rPr lang="en-GB" sz="2400" dirty="0" smtClean="0"/>
              <a:t>in </a:t>
            </a:r>
            <a:r>
              <a:rPr lang="en-GB" sz="2400" dirty="0" smtClean="0"/>
              <a:t>the future.</a:t>
            </a:r>
          </a:p>
          <a:p>
            <a:pPr marL="0" indent="0" algn="just">
              <a:buNone/>
            </a:pPr>
            <a:endParaRPr lang="en-GB" sz="2400" dirty="0" smtClean="0"/>
          </a:p>
          <a:p>
            <a:pPr marL="0" indent="0" algn="just">
              <a:buNone/>
            </a:pPr>
            <a:r>
              <a:rPr lang="en-GB" sz="2400" dirty="0" smtClean="0"/>
              <a:t>We </a:t>
            </a:r>
            <a:r>
              <a:rPr lang="en-GB" sz="2400" dirty="0" smtClean="0"/>
              <a:t>are </a:t>
            </a:r>
            <a:r>
              <a:rPr lang="en-GB" sz="2400" dirty="0" smtClean="0"/>
              <a:t>honoured to have been asked to participate once again this year and it is with great regret that we have been forced to pull out at the last moment.</a:t>
            </a:r>
          </a:p>
          <a:p>
            <a:pPr marL="0" indent="0" algn="just">
              <a:buNone/>
            </a:pPr>
            <a:endParaRPr lang="en-GB" sz="2400" dirty="0" smtClean="0"/>
          </a:p>
          <a:p>
            <a:pPr marL="0" indent="0" algn="just">
              <a:buNone/>
            </a:pPr>
            <a:r>
              <a:rPr lang="en-GB" sz="2400" dirty="0" smtClean="0"/>
              <a:t>Wishing you great success with this years event and your ever growing achievements.</a:t>
            </a:r>
          </a:p>
          <a:p>
            <a:pPr marL="0" indent="0" algn="just">
              <a:buNone/>
            </a:pPr>
            <a:endParaRPr lang="en-GB" sz="2400" dirty="0" smtClean="0"/>
          </a:p>
          <a:p>
            <a:pPr marL="0" indent="0" algn="just">
              <a:buNone/>
            </a:pPr>
            <a:endParaRPr lang="en-GB" sz="2400" dirty="0" smtClean="0"/>
          </a:p>
          <a:p>
            <a:pPr marL="0" indent="0" algn="just">
              <a:buNone/>
            </a:pPr>
            <a:r>
              <a:rPr lang="en-GB" sz="2400" dirty="0"/>
              <a:t>	</a:t>
            </a:r>
            <a:r>
              <a:rPr lang="en-GB" sz="2400" dirty="0" smtClean="0"/>
              <a:t>					 Aditya </a:t>
            </a:r>
            <a:r>
              <a:rPr lang="en-GB" sz="2400" dirty="0" err="1"/>
              <a:t>Chellaram</a:t>
            </a:r>
            <a:r>
              <a:rPr lang="en-GB" sz="2400" dirty="0"/>
              <a:t>  CEO</a:t>
            </a:r>
          </a:p>
          <a:p>
            <a:pPr marL="0" indent="0" algn="just">
              <a:buNone/>
            </a:pPr>
            <a:r>
              <a:rPr lang="en-GB" sz="2400" dirty="0" smtClean="0"/>
              <a:t>			</a:t>
            </a:r>
            <a:endParaRPr lang="en-GB" sz="2400" dirty="0"/>
          </a:p>
        </p:txBody>
      </p:sp>
      <p:pic>
        <p:nvPicPr>
          <p:cNvPr id="4" name="Picture 3" descr="Chellarams Plc 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867400"/>
            <a:ext cx="2590800" cy="50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937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96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Priddy</dc:creator>
  <cp:lastModifiedBy>Priddy</cp:lastModifiedBy>
  <cp:revision>8</cp:revision>
  <dcterms:created xsi:type="dcterms:W3CDTF">2017-04-24T14:07:20Z</dcterms:created>
  <dcterms:modified xsi:type="dcterms:W3CDTF">2017-04-24T20:48:42Z</dcterms:modified>
</cp:coreProperties>
</file>