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18"/>
  </p:notesMasterIdLst>
  <p:sldIdLst>
    <p:sldId id="366" r:id="rId5"/>
    <p:sldId id="399" r:id="rId6"/>
    <p:sldId id="401" r:id="rId7"/>
    <p:sldId id="387" r:id="rId8"/>
    <p:sldId id="414" r:id="rId9"/>
    <p:sldId id="278" r:id="rId10"/>
    <p:sldId id="279" r:id="rId11"/>
    <p:sldId id="417" r:id="rId12"/>
    <p:sldId id="418" r:id="rId13"/>
    <p:sldId id="420" r:id="rId14"/>
    <p:sldId id="421" r:id="rId15"/>
    <p:sldId id="422" r:id="rId16"/>
    <p:sldId id="373" r:id="rId17"/>
  </p:sldIdLst>
  <p:sldSz cx="9144000" cy="5143500" type="screen16x9"/>
  <p:notesSz cx="6805613" cy="99441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16">
          <p15:clr>
            <a:srgbClr val="A4A3A4"/>
          </p15:clr>
        </p15:guide>
        <p15:guide id="2" orient="horz" pos="69">
          <p15:clr>
            <a:srgbClr val="A4A3A4"/>
          </p15:clr>
        </p15:guide>
        <p15:guide id="3" orient="horz" pos="194">
          <p15:clr>
            <a:srgbClr val="A4A3A4"/>
          </p15:clr>
        </p15:guide>
        <p15:guide id="4" orient="horz" pos="3002">
          <p15:clr>
            <a:srgbClr val="A4A3A4"/>
          </p15:clr>
        </p15:guide>
        <p15:guide id="5" orient="horz" pos="3172">
          <p15:clr>
            <a:srgbClr val="A4A3A4"/>
          </p15:clr>
        </p15:guide>
        <p15:guide id="6" orient="horz" pos="2882">
          <p15:clr>
            <a:srgbClr val="A4A3A4"/>
          </p15:clr>
        </p15:guide>
        <p15:guide id="7" orient="horz" pos="749">
          <p15:clr>
            <a:srgbClr val="A4A3A4"/>
          </p15:clr>
        </p15:guide>
        <p15:guide id="8" orient="horz" pos="2808">
          <p15:clr>
            <a:srgbClr val="A4A3A4"/>
          </p15:clr>
        </p15:guide>
        <p15:guide id="9" pos="2913">
          <p15:clr>
            <a:srgbClr val="A4A3A4"/>
          </p15:clr>
        </p15:guide>
        <p15:guide id="10" pos="2847">
          <p15:clr>
            <a:srgbClr val="A4A3A4"/>
          </p15:clr>
        </p15:guide>
        <p15:guide id="11" pos="290">
          <p15:clr>
            <a:srgbClr val="A4A3A4"/>
          </p15:clr>
        </p15:guide>
        <p15:guide id="12" pos="68">
          <p15:clr>
            <a:srgbClr val="A4A3A4"/>
          </p15:clr>
        </p15:guide>
        <p15:guide id="13" pos="4997">
          <p15:clr>
            <a:srgbClr val="A4A3A4"/>
          </p15:clr>
        </p15:guide>
        <p15:guide id="14" pos="5470">
          <p15:clr>
            <a:srgbClr val="A4A3A4"/>
          </p15:clr>
        </p15:guide>
        <p15:guide id="15" pos="5691">
          <p15:clr>
            <a:srgbClr val="A4A3A4"/>
          </p15:clr>
        </p15:guide>
        <p15:guide id="16" pos="2619">
          <p15:clr>
            <a:srgbClr val="A4A3A4"/>
          </p15:clr>
        </p15:guide>
        <p15:guide id="17" pos="31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1D7E8"/>
    <a:srgbClr val="2B8EAD"/>
    <a:srgbClr val="E1F2F7"/>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266" autoAdjust="0"/>
  </p:normalViewPr>
  <p:slideViewPr>
    <p:cSldViewPr snapToGrid="0" snapToObjects="1" showGuides="1">
      <p:cViewPr varScale="1">
        <p:scale>
          <a:sx n="127" d="100"/>
          <a:sy n="127" d="100"/>
        </p:scale>
        <p:origin x="-536" y="-224"/>
      </p:cViewPr>
      <p:guideLst>
        <p:guide orient="horz" pos="716"/>
        <p:guide orient="horz" pos="69"/>
        <p:guide orient="horz" pos="194"/>
        <p:guide orient="horz" pos="3002"/>
        <p:guide orient="horz" pos="3172"/>
        <p:guide orient="horz" pos="2882"/>
        <p:guide orient="horz" pos="749"/>
        <p:guide orient="horz" pos="2808"/>
        <p:guide pos="2913"/>
        <p:guide pos="2847"/>
        <p:guide pos="290"/>
        <p:guide pos="68"/>
        <p:guide pos="4997"/>
        <p:guide pos="5470"/>
        <p:guide pos="5691"/>
        <p:guide pos="2619"/>
        <p:guide pos="31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atin typeface="Verdana" pitchFamily="34" charset="0"/>
              </a:defRPr>
            </a:lvl1pPr>
          </a:lstStyle>
          <a:p>
            <a:endParaRPr lang="en-GB" dirty="0"/>
          </a:p>
        </p:txBody>
      </p:sp>
      <p:sp>
        <p:nvSpPr>
          <p:cNvPr id="3" name="Date Placeholder 2"/>
          <p:cNvSpPr>
            <a:spLocks noGrp="1"/>
          </p:cNvSpPr>
          <p:nvPr>
            <p:ph type="dt" idx="1"/>
          </p:nvPr>
        </p:nvSpPr>
        <p:spPr>
          <a:xfrm>
            <a:off x="3854939" y="0"/>
            <a:ext cx="2949099" cy="497205"/>
          </a:xfrm>
          <a:prstGeom prst="rect">
            <a:avLst/>
          </a:prstGeom>
        </p:spPr>
        <p:txBody>
          <a:bodyPr vert="horz" lIns="91440" tIns="45720" rIns="91440" bIns="45720" rtlCol="0"/>
          <a:lstStyle>
            <a:lvl1pPr algn="r">
              <a:defRPr sz="1200">
                <a:latin typeface="Verdana" pitchFamily="34" charset="0"/>
              </a:defRPr>
            </a:lvl1pPr>
          </a:lstStyle>
          <a:p>
            <a:fld id="{49C750F3-9958-491B-B820-66C9BC82862A}" type="datetimeFigureOut">
              <a:rPr lang="en-GB" smtClean="0"/>
              <a:pPr/>
              <a:t>01/06/17</a:t>
            </a:fld>
            <a:endParaRPr lang="en-GB" dirty="0"/>
          </a:p>
        </p:txBody>
      </p:sp>
      <p:sp>
        <p:nvSpPr>
          <p:cNvPr id="4" name="Slide Image Placeholder 3"/>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0562" y="4723448"/>
            <a:ext cx="5444490" cy="447484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0" y="9445169"/>
            <a:ext cx="2949099" cy="497205"/>
          </a:xfrm>
          <a:prstGeom prst="rect">
            <a:avLst/>
          </a:prstGeom>
        </p:spPr>
        <p:txBody>
          <a:bodyPr vert="horz" lIns="91440" tIns="45720" rIns="91440" bIns="45720" rtlCol="0" anchor="b"/>
          <a:lstStyle>
            <a:lvl1pPr algn="l">
              <a:defRPr sz="1200">
                <a:latin typeface="Verdana" pitchFamily="34" charset="0"/>
              </a:defRPr>
            </a:lvl1pPr>
          </a:lstStyle>
          <a:p>
            <a:endParaRPr lang="en-GB" dirty="0"/>
          </a:p>
        </p:txBody>
      </p:sp>
      <p:sp>
        <p:nvSpPr>
          <p:cNvPr id="7" name="Slide Number Placeholder 6"/>
          <p:cNvSpPr>
            <a:spLocks noGrp="1"/>
          </p:cNvSpPr>
          <p:nvPr>
            <p:ph type="sldNum" sz="quarter" idx="5"/>
          </p:nvPr>
        </p:nvSpPr>
        <p:spPr>
          <a:xfrm>
            <a:off x="3854939" y="9445169"/>
            <a:ext cx="2949099" cy="497205"/>
          </a:xfrm>
          <a:prstGeom prst="rect">
            <a:avLst/>
          </a:prstGeom>
        </p:spPr>
        <p:txBody>
          <a:bodyPr vert="horz" lIns="91440" tIns="45720" rIns="91440" bIns="45720" rtlCol="0" anchor="b"/>
          <a:lstStyle>
            <a:lvl1pPr algn="r">
              <a:defRPr sz="1200">
                <a:latin typeface="Verdana" pitchFamily="34" charset="0"/>
              </a:defRPr>
            </a:lvl1pPr>
          </a:lstStyle>
          <a:p>
            <a:fld id="{FF9FC856-20BB-4456-90D7-D0CE2A2C5B97}" type="slidenum">
              <a:rPr lang="en-GB" smtClean="0"/>
              <a:pPr/>
              <a:t>‹#›</a:t>
            </a:fld>
            <a:endParaRPr lang="en-GB" dirty="0"/>
          </a:p>
        </p:txBody>
      </p:sp>
    </p:spTree>
    <p:extLst>
      <p:ext uri="{BB962C8B-B14F-4D97-AF65-F5344CB8AC3E}">
        <p14:creationId xmlns:p14="http://schemas.microsoft.com/office/powerpoint/2010/main" val="872370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erdana" pitchFamily="34" charset="0"/>
        <a:ea typeface="+mn-ea"/>
        <a:cs typeface="+mn-cs"/>
      </a:defRPr>
    </a:lvl1pPr>
    <a:lvl2pPr marL="457200" algn="l" defTabSz="914400" rtl="0" eaLnBrk="1" latinLnBrk="0" hangingPunct="1">
      <a:defRPr sz="1200" kern="1200">
        <a:solidFill>
          <a:schemeClr val="tx1"/>
        </a:solidFill>
        <a:latin typeface="Verdana" pitchFamily="34" charset="0"/>
        <a:ea typeface="+mn-ea"/>
        <a:cs typeface="+mn-cs"/>
      </a:defRPr>
    </a:lvl2pPr>
    <a:lvl3pPr marL="914400" algn="l" defTabSz="914400" rtl="0" eaLnBrk="1" latinLnBrk="0" hangingPunct="1">
      <a:defRPr sz="1200" kern="1200">
        <a:solidFill>
          <a:schemeClr val="tx1"/>
        </a:solidFill>
        <a:latin typeface="Verdana" pitchFamily="34" charset="0"/>
        <a:ea typeface="+mn-ea"/>
        <a:cs typeface="+mn-cs"/>
      </a:defRPr>
    </a:lvl3pPr>
    <a:lvl4pPr marL="1371600" algn="l" defTabSz="914400" rtl="0" eaLnBrk="1" latinLnBrk="0" hangingPunct="1">
      <a:defRPr sz="1200" kern="1200">
        <a:solidFill>
          <a:schemeClr val="tx1"/>
        </a:solidFill>
        <a:latin typeface="Verdana" pitchFamily="34" charset="0"/>
        <a:ea typeface="+mn-ea"/>
        <a:cs typeface="+mn-cs"/>
      </a:defRPr>
    </a:lvl4pPr>
    <a:lvl5pPr marL="1828800" algn="l" defTabSz="914400" rtl="0" eaLnBrk="1" latinLnBrk="0" hangingPunct="1">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7313" y="744538"/>
            <a:ext cx="6630987" cy="3730625"/>
          </a:xfrm>
        </p:spPr>
      </p:sp>
      <p:sp>
        <p:nvSpPr>
          <p:cNvPr id="3" name="Notes Placeholder 2"/>
          <p:cNvSpPr>
            <a:spLocks noGrp="1"/>
          </p:cNvSpPr>
          <p:nvPr>
            <p:ph type="body" idx="1"/>
          </p:nvPr>
        </p:nvSpPr>
        <p:spPr/>
        <p:txBody>
          <a:bodyPr>
            <a:normAutofit/>
          </a:bodyPr>
          <a:lstStyle/>
          <a:p>
            <a:endParaRPr lang="en-GB" sz="1300" dirty="0"/>
          </a:p>
        </p:txBody>
      </p:sp>
      <p:sp>
        <p:nvSpPr>
          <p:cNvPr id="4" name="Slide Number Placeholder 3"/>
          <p:cNvSpPr>
            <a:spLocks noGrp="1"/>
          </p:cNvSpPr>
          <p:nvPr>
            <p:ph type="sldNum" sz="quarter" idx="10"/>
          </p:nvPr>
        </p:nvSpPr>
        <p:spPr/>
        <p:txBody>
          <a:bodyPr/>
          <a:lstStyle/>
          <a:p>
            <a:fld id="{71D89D63-825C-415E-8C22-0950E42CF806}" type="slidenum">
              <a:rPr lang="en-GB" smtClean="0"/>
              <a:pPr/>
              <a:t>1</a:t>
            </a:fld>
            <a:endParaRPr lang="en-GB" dirty="0"/>
          </a:p>
        </p:txBody>
      </p:sp>
    </p:spTree>
    <p:extLst>
      <p:ext uri="{BB962C8B-B14F-4D97-AF65-F5344CB8AC3E}">
        <p14:creationId xmlns:p14="http://schemas.microsoft.com/office/powerpoint/2010/main" val="3693841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11</a:t>
            </a:fld>
            <a:endParaRPr lang="en-GB" dirty="0"/>
          </a:p>
        </p:txBody>
      </p:sp>
    </p:spTree>
    <p:extLst>
      <p:ext uri="{BB962C8B-B14F-4D97-AF65-F5344CB8AC3E}">
        <p14:creationId xmlns:p14="http://schemas.microsoft.com/office/powerpoint/2010/main" val="3544022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963" y="741363"/>
            <a:ext cx="6643687" cy="3738562"/>
          </a:xfrm>
        </p:spPr>
      </p:sp>
      <p:sp>
        <p:nvSpPr>
          <p:cNvPr id="3" name="Notes Placeholder 2"/>
          <p:cNvSpPr>
            <a:spLocks noGrp="1"/>
          </p:cNvSpPr>
          <p:nvPr>
            <p:ph type="body" idx="1"/>
          </p:nvPr>
        </p:nvSpPr>
        <p:spPr/>
        <p:txBody>
          <a:bodyPr>
            <a:normAutofit/>
          </a:bodyPr>
          <a:lstStyle/>
          <a:p>
            <a:pPr marL="212818" indent="-212818" defTabSz="1135026"/>
            <a:endParaRPr lang="en-GB" dirty="0">
              <a:latin typeface="Verdana" pitchFamily="34" charset="0"/>
            </a:endParaRPr>
          </a:p>
        </p:txBody>
      </p:sp>
      <p:sp>
        <p:nvSpPr>
          <p:cNvPr id="4" name="Slide Number Placeholder 3"/>
          <p:cNvSpPr>
            <a:spLocks noGrp="1"/>
          </p:cNvSpPr>
          <p:nvPr>
            <p:ph type="sldNum" sz="quarter" idx="10"/>
          </p:nvPr>
        </p:nvSpPr>
        <p:spPr/>
        <p:txBody>
          <a:bodyPr/>
          <a:lstStyle/>
          <a:p>
            <a:fld id="{FF9FC856-20BB-4456-90D7-D0CE2A2C5B97}" type="slidenum">
              <a:rPr lang="en-GB" smtClean="0">
                <a:solidFill>
                  <a:prstClr val="black"/>
                </a:solidFill>
              </a:rPr>
              <a:pPr/>
              <a:t>13</a:t>
            </a:fld>
            <a:endParaRPr lang="en-GB" dirty="0">
              <a:solidFill>
                <a:prstClr val="black"/>
              </a:solidFill>
            </a:endParaRPr>
          </a:p>
        </p:txBody>
      </p:sp>
    </p:spTree>
    <p:extLst>
      <p:ext uri="{BB962C8B-B14F-4D97-AF65-F5344CB8AC3E}">
        <p14:creationId xmlns:p14="http://schemas.microsoft.com/office/powerpoint/2010/main" val="2850880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2</a:t>
            </a:fld>
            <a:endParaRPr lang="en-GB" dirty="0"/>
          </a:p>
        </p:txBody>
      </p:sp>
    </p:spTree>
    <p:extLst>
      <p:ext uri="{BB962C8B-B14F-4D97-AF65-F5344CB8AC3E}">
        <p14:creationId xmlns:p14="http://schemas.microsoft.com/office/powerpoint/2010/main" val="1136409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3</a:t>
            </a:fld>
            <a:endParaRPr lang="en-GB" dirty="0"/>
          </a:p>
        </p:txBody>
      </p:sp>
    </p:spTree>
    <p:extLst>
      <p:ext uri="{BB962C8B-B14F-4D97-AF65-F5344CB8AC3E}">
        <p14:creationId xmlns:p14="http://schemas.microsoft.com/office/powerpoint/2010/main" val="735646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Verdana" pitchFamily="34" charset="0"/>
              <a:ea typeface="Verdana" pitchFamily="34" charset="0"/>
              <a:cs typeface="Verdana" pitchFamily="34" charset="0"/>
            </a:endParaRPr>
          </a:p>
        </p:txBody>
      </p:sp>
      <p:sp>
        <p:nvSpPr>
          <p:cNvPr id="4" name="Slide Number Placeholder 3"/>
          <p:cNvSpPr>
            <a:spLocks noGrp="1"/>
          </p:cNvSpPr>
          <p:nvPr>
            <p:ph type="sldNum" sz="quarter" idx="10"/>
          </p:nvPr>
        </p:nvSpPr>
        <p:spPr/>
        <p:txBody>
          <a:bodyPr/>
          <a:lstStyle/>
          <a:p>
            <a:fld id="{FF9FC856-20BB-4456-90D7-D0CE2A2C5B97}" type="slidenum">
              <a:rPr lang="en-GB" smtClean="0"/>
              <a:pPr/>
              <a:t>4</a:t>
            </a:fld>
            <a:endParaRPr lang="en-GB" dirty="0"/>
          </a:p>
        </p:txBody>
      </p:sp>
    </p:spTree>
    <p:extLst>
      <p:ext uri="{BB962C8B-B14F-4D97-AF65-F5344CB8AC3E}">
        <p14:creationId xmlns:p14="http://schemas.microsoft.com/office/powerpoint/2010/main" val="3028820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solidFill>
                <a:schemeClr val="tx1"/>
              </a:solidFill>
            </a:endParaRPr>
          </a:p>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6</a:t>
            </a:fld>
            <a:endParaRPr lang="en-GB" dirty="0"/>
          </a:p>
        </p:txBody>
      </p:sp>
    </p:spTree>
    <p:extLst>
      <p:ext uri="{BB962C8B-B14F-4D97-AF65-F5344CB8AC3E}">
        <p14:creationId xmlns:p14="http://schemas.microsoft.com/office/powerpoint/2010/main" val="3994410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7</a:t>
            </a:fld>
            <a:endParaRPr lang="en-GB" dirty="0"/>
          </a:p>
        </p:txBody>
      </p:sp>
    </p:spTree>
    <p:extLst>
      <p:ext uri="{BB962C8B-B14F-4D97-AF65-F5344CB8AC3E}">
        <p14:creationId xmlns:p14="http://schemas.microsoft.com/office/powerpoint/2010/main" val="3254473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8</a:t>
            </a:fld>
            <a:endParaRPr lang="en-GB" dirty="0"/>
          </a:p>
        </p:txBody>
      </p:sp>
    </p:spTree>
    <p:extLst>
      <p:ext uri="{BB962C8B-B14F-4D97-AF65-F5344CB8AC3E}">
        <p14:creationId xmlns:p14="http://schemas.microsoft.com/office/powerpoint/2010/main" val="1515968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9</a:t>
            </a:fld>
            <a:endParaRPr lang="en-GB" dirty="0"/>
          </a:p>
        </p:txBody>
      </p:sp>
    </p:spTree>
    <p:extLst>
      <p:ext uri="{BB962C8B-B14F-4D97-AF65-F5344CB8AC3E}">
        <p14:creationId xmlns:p14="http://schemas.microsoft.com/office/powerpoint/2010/main" val="4116134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9FC856-20BB-4456-90D7-D0CE2A2C5B97}" type="slidenum">
              <a:rPr lang="en-GB" smtClean="0"/>
              <a:pPr/>
              <a:t>10</a:t>
            </a:fld>
            <a:endParaRPr lang="en-GB" dirty="0"/>
          </a:p>
        </p:txBody>
      </p:sp>
    </p:spTree>
    <p:extLst>
      <p:ext uri="{BB962C8B-B14F-4D97-AF65-F5344CB8AC3E}">
        <p14:creationId xmlns:p14="http://schemas.microsoft.com/office/powerpoint/2010/main" val="2181737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Title 1"/>
          <p:cNvSpPr txBox="1">
            <a:spLocks/>
          </p:cNvSpPr>
          <p:nvPr userDrawn="1"/>
        </p:nvSpPr>
        <p:spPr>
          <a:xfrm>
            <a:off x="107950" y="109538"/>
            <a:ext cx="8926513" cy="4656137"/>
          </a:xfrm>
          <a:prstGeom prst="rect">
            <a:avLst/>
          </a:prstGeom>
          <a:solidFill>
            <a:srgbClr val="2B8EAD"/>
          </a:solidFill>
        </p:spPr>
        <p:txBody>
          <a:bodyPr vert="horz" lIns="324000" tIns="252000" rIns="9000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dirty="0" smtClean="0">
                <a:ln>
                  <a:noFill/>
                </a:ln>
                <a:solidFill>
                  <a:schemeClr val="bg1"/>
                </a:solidFill>
                <a:effectLst/>
                <a:uLnTx/>
                <a:uFillTx/>
                <a:latin typeface="Verdana" pitchFamily="34" charset="0"/>
                <a:ea typeface="+mj-ea"/>
                <a:cs typeface="+mj-cs"/>
              </a:rPr>
              <a:t> </a:t>
            </a:r>
            <a:endParaRPr kumimoji="0" lang="en-GB" sz="2800" b="0" i="0" u="none" strike="noStrike" kern="1200" cap="none" spc="0" normalizeH="0" baseline="0" noProof="0" dirty="0">
              <a:ln>
                <a:noFill/>
              </a:ln>
              <a:solidFill>
                <a:schemeClr val="bg1"/>
              </a:solidFill>
              <a:effectLst/>
              <a:uLnTx/>
              <a:uFillTx/>
              <a:latin typeface="Verdana" pitchFamily="34" charset="0"/>
              <a:ea typeface="+mj-ea"/>
              <a:cs typeface="+mj-cs"/>
            </a:endParaRPr>
          </a:p>
        </p:txBody>
      </p:sp>
      <p:sp>
        <p:nvSpPr>
          <p:cNvPr id="2" name="Title 1"/>
          <p:cNvSpPr>
            <a:spLocks noGrp="1"/>
          </p:cNvSpPr>
          <p:nvPr>
            <p:ph type="ctrTitle"/>
          </p:nvPr>
        </p:nvSpPr>
        <p:spPr>
          <a:xfrm>
            <a:off x="475200" y="2787774"/>
            <a:ext cx="7049550" cy="600726"/>
          </a:xfrm>
        </p:spPr>
        <p:txBody>
          <a:bodyPr lIns="90000" tIns="46800" rIns="90000" bIns="46800" anchor="b" anchorCtr="0"/>
          <a:lstStyle>
            <a:lvl1pPr>
              <a:defRPr sz="3400">
                <a:solidFill>
                  <a:schemeClr val="bg1"/>
                </a:solidFill>
                <a:latin typeface="+mj-lt"/>
              </a:defRPr>
            </a:lvl1pPr>
          </a:lstStyle>
          <a:p>
            <a:r>
              <a:rPr lang="en-US" noProof="0" smtClean="0"/>
              <a:t>Click to edit Master title style</a:t>
            </a:r>
            <a:endParaRPr lang="en-GB" noProof="0" dirty="0"/>
          </a:p>
        </p:txBody>
      </p:sp>
      <p:sp>
        <p:nvSpPr>
          <p:cNvPr id="3" name="Subtitle 2"/>
          <p:cNvSpPr>
            <a:spLocks noGrp="1"/>
          </p:cNvSpPr>
          <p:nvPr>
            <p:ph type="subTitle" idx="1"/>
          </p:nvPr>
        </p:nvSpPr>
        <p:spPr>
          <a:xfrm>
            <a:off x="493200" y="3537000"/>
            <a:ext cx="7031550" cy="309958"/>
          </a:xfrm>
        </p:spPr>
        <p:txBody>
          <a:bodyPr wrap="square" lIns="90000" tIns="46800" rIns="90000" bIns="46800">
            <a:spAutoFit/>
          </a:bodyPr>
          <a:lstStyle>
            <a:lvl1pPr marL="0" indent="0" algn="l">
              <a:buNone/>
              <a:defRPr sz="1400" spc="4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GB" noProof="0" dirty="0"/>
          </a:p>
        </p:txBody>
      </p:sp>
      <p:sp>
        <p:nvSpPr>
          <p:cNvPr id="4" name="Date Placeholder 3"/>
          <p:cNvSpPr>
            <a:spLocks noGrp="1"/>
          </p:cNvSpPr>
          <p:nvPr>
            <p:ph type="dt" sz="half" idx="10"/>
          </p:nvPr>
        </p:nvSpPr>
        <p:spPr/>
        <p:txBody>
          <a:bodyPr/>
          <a:lstStyle>
            <a:lvl1pPr>
              <a:defRPr>
                <a:solidFill>
                  <a:schemeClr val="bg1"/>
                </a:solidFill>
              </a:defRPr>
            </a:lvl1pPr>
          </a:lstStyle>
          <a:p>
            <a:fld id="{551502C4-D2CB-44EB-BD75-6003D399CF30}" type="datetime3">
              <a:rPr lang="en-GB" smtClean="0"/>
              <a:t>1 June 2017</a:t>
            </a:fld>
            <a:endParaRPr lang="en-GB"/>
          </a:p>
        </p:txBody>
      </p:sp>
      <p:sp>
        <p:nvSpPr>
          <p:cNvPr id="5" name="Footer Placeholder 4"/>
          <p:cNvSpPr>
            <a:spLocks noGrp="1"/>
          </p:cNvSpPr>
          <p:nvPr>
            <p:ph type="ftr" sz="quarter" idx="11"/>
          </p:nvPr>
        </p:nvSpPr>
        <p:spPr/>
        <p:txBody>
          <a:bodyPr/>
          <a:lstStyle/>
          <a:p>
            <a:r>
              <a:rPr lang="en-GB" noProof="0" smtClean="0"/>
              <a:t>Title of presentation |</a:t>
            </a:r>
            <a:endParaRPr lang="en-GB" noProof="0"/>
          </a:p>
        </p:txBody>
      </p:sp>
      <p:sp>
        <p:nvSpPr>
          <p:cNvPr id="6" name="Slide Number Placeholder 5"/>
          <p:cNvSpPr>
            <a:spLocks noGrp="1"/>
          </p:cNvSpPr>
          <p:nvPr>
            <p:ph type="sldNum" sz="quarter" idx="12"/>
          </p:nvPr>
        </p:nvSpPr>
        <p:spPr/>
        <p:txBody>
          <a:bodyPr/>
          <a:lstStyle>
            <a:lvl1pPr>
              <a:defRPr>
                <a:latin typeface="Verdana" pitchFamily="34" charset="0"/>
              </a:defRPr>
            </a:lvl1pPr>
          </a:lstStyle>
          <a:p>
            <a:fld id="{161BE2EA-AEDB-4948-88E1-594E5C4BF481}" type="slidenum">
              <a:rPr lang="en-GB" smtClean="0"/>
              <a:pPr/>
              <a:t>‹#›</a:t>
            </a:fld>
            <a:endParaRPr lang="en-GB" dirty="0"/>
          </a:p>
        </p:txBody>
      </p:sp>
      <p:pic>
        <p:nvPicPr>
          <p:cNvPr id="9" name="Picture 8"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on 60% turquoise">
    <p:spTree>
      <p:nvGrpSpPr>
        <p:cNvPr id="1" name=""/>
        <p:cNvGrpSpPr/>
        <p:nvPr/>
      </p:nvGrpSpPr>
      <p:grpSpPr>
        <a:xfrm>
          <a:off x="0" y="0"/>
          <a:ext cx="0" cy="0"/>
          <a:chOff x="0" y="0"/>
          <a:chExt cx="0" cy="0"/>
        </a:xfrm>
      </p:grpSpPr>
      <p:sp>
        <p:nvSpPr>
          <p:cNvPr id="7" name="Rectangle 6"/>
          <p:cNvSpPr/>
          <p:nvPr userDrawn="1"/>
        </p:nvSpPr>
        <p:spPr>
          <a:xfrm>
            <a:off x="107949" y="109538"/>
            <a:ext cx="8926513" cy="465613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CB475F27-080A-4101-B2E3-95737D7D2420}" type="datetime3">
              <a:rPr lang="en-GB" smtClean="0"/>
              <a:t>1 June 2017</a:t>
            </a:fld>
            <a:endParaRPr lang="en-GB" dirty="0"/>
          </a:p>
        </p:txBody>
      </p:sp>
      <p:sp>
        <p:nvSpPr>
          <p:cNvPr id="9" name="Footer Placeholder 8"/>
          <p:cNvSpPr>
            <a:spLocks noGrp="1"/>
          </p:cNvSpPr>
          <p:nvPr>
            <p:ph type="ftr" sz="quarter" idx="11"/>
          </p:nvPr>
        </p:nvSpPr>
        <p:spPr/>
        <p:txBody>
          <a:bodyPr/>
          <a:lstStyle>
            <a:lvl1pPr>
              <a:defRPr>
                <a:solidFill>
                  <a:schemeClr val="bg1"/>
                </a:solidFill>
              </a:defRPr>
            </a:lvl1pPr>
          </a:lstStyle>
          <a:p>
            <a:r>
              <a:rPr lang="en-GB" smtClean="0"/>
              <a:t>Title of presentation |</a:t>
            </a:r>
            <a:endParaRPr lang="en-GB" dirty="0"/>
          </a:p>
        </p:txBody>
      </p:sp>
      <p:sp>
        <p:nvSpPr>
          <p:cNvPr id="10" name="Slide Number Placeholder 9"/>
          <p:cNvSpPr>
            <a:spLocks noGrp="1"/>
          </p:cNvSpPr>
          <p:nvPr>
            <p:ph type="sldNum" sz="quarter" idx="12"/>
          </p:nvPr>
        </p:nvSpPr>
        <p:spPr/>
        <p:txBody>
          <a:bodyPr/>
          <a:lstStyle>
            <a:lvl1pPr>
              <a:defRPr>
                <a:solidFill>
                  <a:schemeClr val="bg1"/>
                </a:solidFill>
              </a:defRPr>
            </a:lvl1p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3555921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on turquoise">
    <p:spTree>
      <p:nvGrpSpPr>
        <p:cNvPr id="1" name=""/>
        <p:cNvGrpSpPr/>
        <p:nvPr/>
      </p:nvGrpSpPr>
      <p:grpSpPr>
        <a:xfrm>
          <a:off x="0" y="0"/>
          <a:ext cx="0" cy="0"/>
          <a:chOff x="0" y="0"/>
          <a:chExt cx="0" cy="0"/>
        </a:xfrm>
      </p:grpSpPr>
      <p:sp>
        <p:nvSpPr>
          <p:cNvPr id="7" name="Rectangle 6"/>
          <p:cNvSpPr/>
          <p:nvPr userDrawn="1"/>
        </p:nvSpPr>
        <p:spPr>
          <a:xfrm>
            <a:off x="107949" y="109538"/>
            <a:ext cx="8926513" cy="4656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555524DB-E956-4732-BB6C-507CFFA6CB17}" type="datetime3">
              <a:rPr lang="en-GB" smtClean="0"/>
              <a:t>1 June 2017</a:t>
            </a:fld>
            <a:endParaRPr lang="en-GB" dirty="0"/>
          </a:p>
        </p:txBody>
      </p:sp>
      <p:sp>
        <p:nvSpPr>
          <p:cNvPr id="9" name="Footer Placeholder 8"/>
          <p:cNvSpPr>
            <a:spLocks noGrp="1"/>
          </p:cNvSpPr>
          <p:nvPr>
            <p:ph type="ftr" sz="quarter" idx="11"/>
          </p:nvPr>
        </p:nvSpPr>
        <p:spPr/>
        <p:txBody>
          <a:bodyPr/>
          <a:lstStyle>
            <a:lvl1pPr>
              <a:defRPr>
                <a:solidFill>
                  <a:schemeClr val="bg1"/>
                </a:solidFill>
              </a:defRPr>
            </a:lvl1pPr>
          </a:lstStyle>
          <a:p>
            <a:r>
              <a:rPr lang="en-GB" smtClean="0"/>
              <a:t>Title of presentation |</a:t>
            </a:r>
            <a:endParaRPr lang="en-GB" dirty="0"/>
          </a:p>
        </p:txBody>
      </p:sp>
      <p:sp>
        <p:nvSpPr>
          <p:cNvPr id="10" name="Slide Number Placeholder 9"/>
          <p:cNvSpPr>
            <a:spLocks noGrp="1"/>
          </p:cNvSpPr>
          <p:nvPr>
            <p:ph type="sldNum" sz="quarter" idx="12"/>
          </p:nvPr>
        </p:nvSpPr>
        <p:spPr/>
        <p:txBody>
          <a:bodyPr/>
          <a:lstStyle>
            <a:lvl1pPr>
              <a:defRPr>
                <a:solidFill>
                  <a:schemeClr val="bg1"/>
                </a:solidFill>
              </a:defRPr>
            </a:lvl1p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592163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on dark blue">
    <p:spTree>
      <p:nvGrpSpPr>
        <p:cNvPr id="1" name=""/>
        <p:cNvGrpSpPr/>
        <p:nvPr/>
      </p:nvGrpSpPr>
      <p:grpSpPr>
        <a:xfrm>
          <a:off x="0" y="0"/>
          <a:ext cx="0" cy="0"/>
          <a:chOff x="0" y="0"/>
          <a:chExt cx="0" cy="0"/>
        </a:xfrm>
      </p:grpSpPr>
      <p:sp>
        <p:nvSpPr>
          <p:cNvPr id="7" name="Rectangle 6"/>
          <p:cNvSpPr/>
          <p:nvPr userDrawn="1"/>
        </p:nvSpPr>
        <p:spPr>
          <a:xfrm>
            <a:off x="107949" y="109538"/>
            <a:ext cx="8926513" cy="46561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4496D615-9CD7-4D67-8411-45EB3B0B8D15}" type="datetime3">
              <a:rPr lang="en-GB" smtClean="0"/>
              <a:t>1 June 2017</a:t>
            </a:fld>
            <a:endParaRPr lang="en-GB" dirty="0"/>
          </a:p>
        </p:txBody>
      </p:sp>
      <p:sp>
        <p:nvSpPr>
          <p:cNvPr id="9" name="Footer Placeholder 8"/>
          <p:cNvSpPr>
            <a:spLocks noGrp="1"/>
          </p:cNvSpPr>
          <p:nvPr>
            <p:ph type="ftr" sz="quarter" idx="11"/>
          </p:nvPr>
        </p:nvSpPr>
        <p:spPr/>
        <p:txBody>
          <a:bodyPr/>
          <a:lstStyle>
            <a:lvl1pPr>
              <a:defRPr>
                <a:solidFill>
                  <a:schemeClr val="bg1"/>
                </a:solidFill>
              </a:defRPr>
            </a:lvl1pPr>
          </a:lstStyle>
          <a:p>
            <a:r>
              <a:rPr lang="en-GB" smtClean="0"/>
              <a:t>Title of presentation |</a:t>
            </a:r>
            <a:endParaRPr lang="en-GB" dirty="0"/>
          </a:p>
        </p:txBody>
      </p:sp>
      <p:sp>
        <p:nvSpPr>
          <p:cNvPr id="10" name="Slide Number Placeholder 9"/>
          <p:cNvSpPr>
            <a:spLocks noGrp="1"/>
          </p:cNvSpPr>
          <p:nvPr>
            <p:ph type="sldNum" sz="quarter" idx="12"/>
          </p:nvPr>
        </p:nvSpPr>
        <p:spPr/>
        <p:txBody>
          <a:bodyPr/>
          <a:lstStyle>
            <a:lvl1pPr>
              <a:defRPr>
                <a:solidFill>
                  <a:schemeClr val="bg1"/>
                </a:solidFill>
              </a:defRPr>
            </a:lvl1p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4184094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on dark blue">
    <p:spTree>
      <p:nvGrpSpPr>
        <p:cNvPr id="1" name=""/>
        <p:cNvGrpSpPr/>
        <p:nvPr/>
      </p:nvGrpSpPr>
      <p:grpSpPr>
        <a:xfrm>
          <a:off x="0" y="0"/>
          <a:ext cx="0" cy="0"/>
          <a:chOff x="0" y="0"/>
          <a:chExt cx="0" cy="0"/>
        </a:xfrm>
      </p:grpSpPr>
      <p:sp>
        <p:nvSpPr>
          <p:cNvPr id="7" name="Rectangle 6"/>
          <p:cNvSpPr/>
          <p:nvPr userDrawn="1"/>
        </p:nvSpPr>
        <p:spPr>
          <a:xfrm>
            <a:off x="107949" y="109538"/>
            <a:ext cx="8926513" cy="46561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4496D615-9CD7-4D67-8411-45EB3B0B8D15}" type="datetime3">
              <a:rPr lang="en-GB" smtClean="0"/>
              <a:t>1 June 2017</a:t>
            </a:fld>
            <a:endParaRPr lang="en-GB" dirty="0"/>
          </a:p>
        </p:txBody>
      </p:sp>
      <p:sp>
        <p:nvSpPr>
          <p:cNvPr id="9" name="Footer Placeholder 8"/>
          <p:cNvSpPr>
            <a:spLocks noGrp="1"/>
          </p:cNvSpPr>
          <p:nvPr>
            <p:ph type="ftr" sz="quarter" idx="11"/>
          </p:nvPr>
        </p:nvSpPr>
        <p:spPr/>
        <p:txBody>
          <a:bodyPr/>
          <a:lstStyle>
            <a:lvl1pPr>
              <a:defRPr>
                <a:solidFill>
                  <a:schemeClr val="bg1"/>
                </a:solidFill>
              </a:defRPr>
            </a:lvl1pPr>
          </a:lstStyle>
          <a:p>
            <a:r>
              <a:rPr lang="en-GB" smtClean="0"/>
              <a:t>Title of presentation |</a:t>
            </a:r>
            <a:endParaRPr lang="en-GB" dirty="0"/>
          </a:p>
        </p:txBody>
      </p:sp>
      <p:sp>
        <p:nvSpPr>
          <p:cNvPr id="10" name="Slide Number Placeholder 9"/>
          <p:cNvSpPr>
            <a:spLocks noGrp="1"/>
          </p:cNvSpPr>
          <p:nvPr>
            <p:ph type="sldNum" sz="quarter" idx="12"/>
          </p:nvPr>
        </p:nvSpPr>
        <p:spPr/>
        <p:txBody>
          <a:bodyPr/>
          <a:lstStyle>
            <a:lvl1pPr>
              <a:defRPr>
                <a:solidFill>
                  <a:schemeClr val="bg1"/>
                </a:solidFill>
              </a:defRPr>
            </a:lvl1p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447441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D98011C-D37A-4A69-805C-7DDBD2480E07}" type="datetime3">
              <a:rPr lang="en-GB" smtClean="0"/>
              <a:t>1 June 2017</a:t>
            </a:fld>
            <a:endParaRPr lang="en-GB" dirty="0"/>
          </a:p>
        </p:txBody>
      </p:sp>
      <p:sp>
        <p:nvSpPr>
          <p:cNvPr id="6" name="Footer Placeholder 5"/>
          <p:cNvSpPr>
            <a:spLocks noGrp="1"/>
          </p:cNvSpPr>
          <p:nvPr>
            <p:ph type="ftr" sz="quarter" idx="11"/>
          </p:nvPr>
        </p:nvSpPr>
        <p:spPr/>
        <p:txBody>
          <a:bodyPr/>
          <a:lstStyle/>
          <a:p>
            <a:r>
              <a:rPr lang="en-GB" smtClean="0"/>
              <a:t>Title of presentation |</a:t>
            </a:r>
            <a:endParaRPr lang="en-GB" dirty="0"/>
          </a:p>
        </p:txBody>
      </p:sp>
      <p:sp>
        <p:nvSpPr>
          <p:cNvPr id="7" name="Slide Number Placeholder 6"/>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icture and Text on light blue">
    <p:spTree>
      <p:nvGrpSpPr>
        <p:cNvPr id="1" name=""/>
        <p:cNvGrpSpPr/>
        <p:nvPr/>
      </p:nvGrpSpPr>
      <p:grpSpPr>
        <a:xfrm>
          <a:off x="0" y="0"/>
          <a:ext cx="0" cy="0"/>
          <a:chOff x="0" y="0"/>
          <a:chExt cx="0" cy="0"/>
        </a:xfrm>
      </p:grpSpPr>
      <p:sp>
        <p:nvSpPr>
          <p:cNvPr id="9" name="Rectangle 8"/>
          <p:cNvSpPr/>
          <p:nvPr userDrawn="1"/>
        </p:nvSpPr>
        <p:spPr>
          <a:xfrm>
            <a:off x="99938" y="109538"/>
            <a:ext cx="4408487" cy="4656137"/>
          </a:xfrm>
          <a:prstGeom prst="rect">
            <a:avLst/>
          </a:prstGeom>
          <a:solidFill>
            <a:srgbClr val="E1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a:xfrm>
            <a:off x="460301" y="553500"/>
            <a:ext cx="3696862" cy="583200"/>
          </a:xfrm>
        </p:spPr>
        <p:txBody>
          <a:bodyPr/>
          <a:lstStyle>
            <a:lvl1pPr>
              <a:defRPr sz="2000"/>
            </a:lvl1pPr>
          </a:lstStyle>
          <a:p>
            <a:r>
              <a:rPr lang="en-US" noProof="0" smtClean="0"/>
              <a:t>Click to edit Master title style</a:t>
            </a:r>
            <a:endParaRPr lang="en-GB" noProof="0" dirty="0"/>
          </a:p>
        </p:txBody>
      </p:sp>
      <p:sp>
        <p:nvSpPr>
          <p:cNvPr id="11" name="Content Placeholder 2"/>
          <p:cNvSpPr>
            <a:spLocks noGrp="1"/>
          </p:cNvSpPr>
          <p:nvPr>
            <p:ph sz="quarter" idx="14"/>
          </p:nvPr>
        </p:nvSpPr>
        <p:spPr>
          <a:xfrm>
            <a:off x="460301" y="1293300"/>
            <a:ext cx="3696862" cy="32805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7" name="Picture Placeholder 3"/>
          <p:cNvSpPr>
            <a:spLocks noGrp="1"/>
          </p:cNvSpPr>
          <p:nvPr>
            <p:ph type="pic" sz="quarter" idx="13"/>
          </p:nvPr>
        </p:nvSpPr>
        <p:spPr>
          <a:xfrm>
            <a:off x="4625975" y="109538"/>
            <a:ext cx="4408488" cy="4656534"/>
          </a:xfrm>
        </p:spPr>
        <p:txBody>
          <a:bodyPr/>
          <a:lstStyle/>
          <a:p>
            <a:r>
              <a:rPr lang="en-US" noProof="0" dirty="0" smtClean="0"/>
              <a:t>Click icon to add picture</a:t>
            </a:r>
            <a:endParaRPr lang="en-US" noProof="0" dirty="0"/>
          </a:p>
        </p:txBody>
      </p:sp>
      <p:sp>
        <p:nvSpPr>
          <p:cNvPr id="14" name="Date Placeholder 13"/>
          <p:cNvSpPr>
            <a:spLocks noGrp="1"/>
          </p:cNvSpPr>
          <p:nvPr>
            <p:ph type="dt" sz="half" idx="15"/>
          </p:nvPr>
        </p:nvSpPr>
        <p:spPr/>
        <p:txBody>
          <a:bodyPr/>
          <a:lstStyle/>
          <a:p>
            <a:fld id="{05194C4D-A9D3-4EAB-BAB0-7C5B5A19D93F}" type="datetime3">
              <a:rPr lang="en-GB" smtClean="0"/>
              <a:t>1 June 2017</a:t>
            </a:fld>
            <a:endParaRPr lang="en-GB" dirty="0"/>
          </a:p>
        </p:txBody>
      </p:sp>
      <p:sp>
        <p:nvSpPr>
          <p:cNvPr id="15" name="Footer Placeholder 14"/>
          <p:cNvSpPr>
            <a:spLocks noGrp="1"/>
          </p:cNvSpPr>
          <p:nvPr>
            <p:ph type="ftr" sz="quarter" idx="16"/>
          </p:nvPr>
        </p:nvSpPr>
        <p:spPr/>
        <p:txBody>
          <a:bodyPr/>
          <a:lstStyle/>
          <a:p>
            <a:r>
              <a:rPr lang="en-GB" smtClean="0"/>
              <a:t>Title of presentation |</a:t>
            </a:r>
            <a:endParaRPr lang="en-GB" dirty="0"/>
          </a:p>
        </p:txBody>
      </p:sp>
      <p:sp>
        <p:nvSpPr>
          <p:cNvPr id="16" name="Slide Number Placeholder 15"/>
          <p:cNvSpPr>
            <a:spLocks noGrp="1"/>
          </p:cNvSpPr>
          <p:nvPr>
            <p:ph type="sldNum" sz="quarter" idx="17"/>
          </p:nvPr>
        </p:nvSpPr>
        <p:spPr/>
        <p:txBody>
          <a:bodyPr/>
          <a:lstStyle/>
          <a:p>
            <a:r>
              <a:rPr lang="en-GB" smtClean="0"/>
              <a:t>page </a:t>
            </a:r>
            <a:fld id="{161BE2EA-AEDB-4948-88E1-594E5C4BF481}" type="slidenum">
              <a:rPr lang="en-GB" b="1" smtClean="0"/>
              <a:pPr/>
              <a:t>‹#›</a:t>
            </a:fld>
            <a:endParaRPr lang="en-GB" b="1" dirty="0"/>
          </a:p>
        </p:txBody>
      </p:sp>
      <p:pic>
        <p:nvPicPr>
          <p:cNvPr id="12" name="Picture 11"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3713753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6" name="Title 1"/>
          <p:cNvSpPr txBox="1">
            <a:spLocks/>
          </p:cNvSpPr>
          <p:nvPr userDrawn="1"/>
        </p:nvSpPr>
        <p:spPr>
          <a:xfrm>
            <a:off x="106363" y="104781"/>
            <a:ext cx="8928000" cy="4657775"/>
          </a:xfrm>
          <a:prstGeom prst="rect">
            <a:avLst/>
          </a:prstGeom>
          <a:solidFill>
            <a:srgbClr val="E1F2F7"/>
          </a:solidFill>
        </p:spPr>
        <p:txBody>
          <a:bodyPr vert="horz" lIns="323779" tIns="251829" rIns="89939" bIns="0" rtlCol="0" anchor="t" anchorCtr="0">
            <a:normAutofit/>
          </a:bodyPr>
          <a:lstStyle/>
          <a:p>
            <a:pPr marL="0" marR="0" lvl="0" indent="0" algn="l" defTabSz="913776"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smtClean="0">
                <a:ln>
                  <a:noFill/>
                </a:ln>
                <a:solidFill>
                  <a:schemeClr val="bg1"/>
                </a:solidFill>
                <a:effectLst/>
                <a:uLnTx/>
                <a:uFillTx/>
                <a:latin typeface="Zetta Sans WS Light" pitchFamily="34" charset="0"/>
                <a:ea typeface="+mj-ea"/>
                <a:cs typeface="+mj-cs"/>
              </a:rPr>
              <a:t> </a:t>
            </a:r>
            <a:endParaRPr kumimoji="0" lang="en-US" sz="2800" b="0" i="0" u="none" strike="noStrike" kern="1200" cap="none" spc="0" normalizeH="0" baseline="0" noProof="0">
              <a:ln>
                <a:noFill/>
              </a:ln>
              <a:solidFill>
                <a:schemeClr val="bg1"/>
              </a:solidFill>
              <a:effectLst/>
              <a:uLnTx/>
              <a:uFillTx/>
              <a:latin typeface="Zetta Sans WS Light" pitchFamily="34" charset="0"/>
              <a:ea typeface="+mj-ea"/>
              <a:cs typeface="+mj-cs"/>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4545DEA-F3CC-4B20-8F2F-4AA882DE515D}" type="datetime3">
              <a:rPr lang="en-GB" smtClean="0"/>
              <a:t>1 June 2017</a:t>
            </a:fld>
            <a:endParaRPr lang="en-US" dirty="0"/>
          </a:p>
        </p:txBody>
      </p:sp>
      <p:sp>
        <p:nvSpPr>
          <p:cNvPr id="4" name="Footer Placeholder 3"/>
          <p:cNvSpPr>
            <a:spLocks noGrp="1"/>
          </p:cNvSpPr>
          <p:nvPr>
            <p:ph type="ftr" sz="quarter" idx="11"/>
          </p:nvPr>
        </p:nvSpPr>
        <p:spPr/>
        <p:txBody>
          <a:bodyPr/>
          <a:lstStyle/>
          <a:p>
            <a:r>
              <a:rPr lang="en-US" smtClean="0"/>
              <a:t>Title of presentation |</a:t>
            </a:r>
            <a:endParaRPr lang="en-US" dirty="0"/>
          </a:p>
        </p:txBody>
      </p:sp>
      <p:sp>
        <p:nvSpPr>
          <p:cNvPr id="5" name="Slide Number Placeholder 4"/>
          <p:cNvSpPr>
            <a:spLocks noGrp="1"/>
          </p:cNvSpPr>
          <p:nvPr>
            <p:ph type="sldNum" sz="quarter" idx="12"/>
          </p:nvPr>
        </p:nvSpPr>
        <p:spPr/>
        <p:txBody>
          <a:bodyPr/>
          <a:lstStyle/>
          <a:p>
            <a:r>
              <a:rPr lang="en-US" b="0" smtClean="0"/>
              <a:t>page</a:t>
            </a:r>
            <a:r>
              <a:rPr lang="en-US" smtClean="0"/>
              <a:t> </a:t>
            </a:r>
            <a:fld id="{161BE2EA-AEDB-4948-88E1-594E5C4BF481}" type="slidenum">
              <a:rPr lang="en-US" smtClean="0"/>
              <a:pPr/>
              <a:t>‹#›</a:t>
            </a:fld>
            <a:endParaRPr lang="en-US" dirty="0"/>
          </a:p>
        </p:txBody>
      </p:sp>
      <p:pic>
        <p:nvPicPr>
          <p:cNvPr id="7" name="Picture 6"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33201" y="4575177"/>
            <a:ext cx="1210809" cy="568324"/>
          </a:xfrm>
          <a:prstGeom prst="rect">
            <a:avLst/>
          </a:prstGeom>
        </p:spPr>
      </p:pic>
    </p:spTree>
    <p:extLst>
      <p:ext uri="{BB962C8B-B14F-4D97-AF65-F5344CB8AC3E}">
        <p14:creationId xmlns:p14="http://schemas.microsoft.com/office/powerpoint/2010/main" val="3482490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10" name="Title 1"/>
          <p:cNvSpPr txBox="1">
            <a:spLocks/>
          </p:cNvSpPr>
          <p:nvPr userDrawn="1"/>
        </p:nvSpPr>
        <p:spPr>
          <a:xfrm>
            <a:off x="106363" y="104775"/>
            <a:ext cx="8928000" cy="4657775"/>
          </a:xfrm>
          <a:prstGeom prst="rect">
            <a:avLst/>
          </a:prstGeom>
          <a:solidFill>
            <a:srgbClr val="E1F2F7"/>
          </a:solidFill>
        </p:spPr>
        <p:txBody>
          <a:bodyPr vert="horz" lIns="324000" tIns="252000" rIns="9000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smtClean="0">
                <a:ln>
                  <a:noFill/>
                </a:ln>
                <a:solidFill>
                  <a:schemeClr val="bg1"/>
                </a:solidFill>
                <a:effectLst/>
                <a:uLnTx/>
                <a:uFillTx/>
                <a:latin typeface="Zetta Sans WS Light" pitchFamily="34" charset="0"/>
                <a:ea typeface="+mj-ea"/>
                <a:cs typeface="+mj-cs"/>
              </a:rPr>
              <a:t> </a:t>
            </a:r>
            <a:endParaRPr kumimoji="0" lang="en-US" sz="2800" b="0" i="0" u="none" strike="noStrike" kern="1200" cap="none" spc="0" normalizeH="0" baseline="0" noProof="0">
              <a:ln>
                <a:noFill/>
              </a:ln>
              <a:solidFill>
                <a:schemeClr val="bg1"/>
              </a:solidFill>
              <a:effectLst/>
              <a:uLnTx/>
              <a:uFillTx/>
              <a:latin typeface="Zetta Sans WS Light" pitchFamily="34" charset="0"/>
              <a:ea typeface="+mj-ea"/>
              <a:cs typeface="+mj-cs"/>
            </a:endParaRPr>
          </a:p>
        </p:txBody>
      </p:sp>
      <p:sp>
        <p:nvSpPr>
          <p:cNvPr id="2" name="Title 1"/>
          <p:cNvSpPr>
            <a:spLocks noGrp="1"/>
          </p:cNvSpPr>
          <p:nvPr>
            <p:ph type="title"/>
          </p:nvPr>
        </p:nvSpPr>
        <p:spPr>
          <a:xfrm>
            <a:off x="569913" y="349200"/>
            <a:ext cx="6964462" cy="716690"/>
          </a:xfrm>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E2E49047-BD2D-4749-AE72-B681B7DA33C0}" type="datetime4">
              <a:rPr lang="en-US" smtClean="0"/>
              <a:t>June 1, 2017</a:t>
            </a:fld>
            <a:endParaRPr lang="en-US"/>
          </a:p>
        </p:txBody>
      </p:sp>
      <p:sp>
        <p:nvSpPr>
          <p:cNvPr id="5" name="Slide Number Placeholder 4"/>
          <p:cNvSpPr>
            <a:spLocks noGrp="1"/>
          </p:cNvSpPr>
          <p:nvPr>
            <p:ph type="sldNum" sz="quarter" idx="12"/>
          </p:nvPr>
        </p:nvSpPr>
        <p:spPr/>
        <p:txBody>
          <a:bodyPr/>
          <a:lstStyle/>
          <a:p>
            <a:r>
              <a:rPr lang="en-US" b="0" dirty="0" smtClean="0"/>
              <a:t>page</a:t>
            </a:r>
            <a:r>
              <a:rPr lang="en-US" dirty="0" smtClean="0"/>
              <a:t> </a:t>
            </a:r>
            <a:fld id="{161BE2EA-AEDB-4948-88E1-594E5C4BF481}" type="slidenum">
              <a:rPr lang="en-US" smtClean="0"/>
              <a:pPr/>
              <a:t>‹#›</a:t>
            </a:fld>
            <a:endParaRPr lang="en-US" dirty="0"/>
          </a:p>
        </p:txBody>
      </p:sp>
      <p:sp>
        <p:nvSpPr>
          <p:cNvPr id="6" name="Content Placeholder 6"/>
          <p:cNvSpPr>
            <a:spLocks noGrp="1"/>
          </p:cNvSpPr>
          <p:nvPr>
            <p:ph sz="quarter" idx="13"/>
          </p:nvPr>
        </p:nvSpPr>
        <p:spPr>
          <a:xfrm>
            <a:off x="569913" y="1195200"/>
            <a:ext cx="6957260" cy="3436144"/>
          </a:xfrm>
        </p:spPr>
        <p:txBody>
          <a:bodyPr/>
          <a:lstStyle>
            <a:lvl1pPr>
              <a:spcBef>
                <a:spcPts val="6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cxnSp>
        <p:nvCxnSpPr>
          <p:cNvPr id="9" name="Straight Connector 8"/>
          <p:cNvCxnSpPr/>
          <p:nvPr userDrawn="1"/>
        </p:nvCxnSpPr>
        <p:spPr>
          <a:xfrm>
            <a:off x="569913" y="1131891"/>
            <a:ext cx="80041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33201" y="4575177"/>
            <a:ext cx="1210809" cy="568324"/>
          </a:xfrm>
          <a:prstGeom prst="rect">
            <a:avLst/>
          </a:prstGeom>
        </p:spPr>
      </p:pic>
    </p:spTree>
    <p:extLst>
      <p:ext uri="{BB962C8B-B14F-4D97-AF65-F5344CB8AC3E}">
        <p14:creationId xmlns:p14="http://schemas.microsoft.com/office/powerpoint/2010/main" val="98655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Content Placeholder 2"/>
          <p:cNvSpPr>
            <a:spLocks noGrp="1"/>
          </p:cNvSpPr>
          <p:nvPr>
            <p:ph idx="1"/>
          </p:nvPr>
        </p:nvSpPr>
        <p:spPr>
          <a:xfrm>
            <a:off x="457200" y="1189037"/>
            <a:ext cx="7475538" cy="3386138"/>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cxnSp>
        <p:nvCxnSpPr>
          <p:cNvPr id="10" name="Straight Connector 9"/>
          <p:cNvCxnSpPr/>
          <p:nvPr userDrawn="1"/>
        </p:nvCxnSpPr>
        <p:spPr>
          <a:xfrm>
            <a:off x="460374" y="1131891"/>
            <a:ext cx="82224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p:txBody>
          <a:bodyPr/>
          <a:lstStyle/>
          <a:p>
            <a:fld id="{1600AC9A-CC52-467C-88E0-712308D06E7B}" type="datetime3">
              <a:rPr lang="en-GB" smtClean="0"/>
              <a:t>1 June 2017</a:t>
            </a:fld>
            <a:endParaRPr lang="en-GB" dirty="0"/>
          </a:p>
        </p:txBody>
      </p:sp>
      <p:sp>
        <p:nvSpPr>
          <p:cNvPr id="5" name="Footer Placeholder 4"/>
          <p:cNvSpPr>
            <a:spLocks noGrp="1"/>
          </p:cNvSpPr>
          <p:nvPr>
            <p:ph type="ftr" sz="quarter" idx="11"/>
          </p:nvPr>
        </p:nvSpPr>
        <p:spPr/>
        <p:txBody>
          <a:bodyPr/>
          <a:lstStyle/>
          <a:p>
            <a:r>
              <a:rPr lang="en-GB" smtClean="0"/>
              <a:t>Title of presentation |</a:t>
            </a:r>
            <a:endParaRPr lang="en-GB" dirty="0"/>
          </a:p>
        </p:txBody>
      </p:sp>
      <p:sp>
        <p:nvSpPr>
          <p:cNvPr id="6" name="Slide Number Placeholder 5"/>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Content Placeholder 2"/>
          <p:cNvSpPr>
            <a:spLocks noGrp="1"/>
          </p:cNvSpPr>
          <p:nvPr>
            <p:ph sz="half" idx="1"/>
          </p:nvPr>
        </p:nvSpPr>
        <p:spPr>
          <a:xfrm>
            <a:off x="460375" y="1189038"/>
            <a:ext cx="3697288" cy="3386137"/>
          </a:xfrm>
        </p:spPr>
        <p:txBody>
          <a:bodyPr/>
          <a:lstStyle>
            <a:lvl1pPr>
              <a:defRPr sz="14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Content Placeholder 3"/>
          <p:cNvSpPr>
            <a:spLocks noGrp="1"/>
          </p:cNvSpPr>
          <p:nvPr>
            <p:ph sz="half" idx="2"/>
          </p:nvPr>
        </p:nvSpPr>
        <p:spPr>
          <a:xfrm>
            <a:off x="4986338" y="1189038"/>
            <a:ext cx="3697288" cy="3386137"/>
          </a:xfrm>
        </p:spPr>
        <p:txBody>
          <a:bodyPr/>
          <a:lstStyle>
            <a:lvl1pPr>
              <a:defRPr sz="14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cxnSp>
        <p:nvCxnSpPr>
          <p:cNvPr id="8" name="Straight Connector 7"/>
          <p:cNvCxnSpPr/>
          <p:nvPr userDrawn="1"/>
        </p:nvCxnSpPr>
        <p:spPr>
          <a:xfrm>
            <a:off x="460374" y="1131891"/>
            <a:ext cx="369887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986334" y="1131891"/>
            <a:ext cx="369887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Date Placeholder 9"/>
          <p:cNvSpPr>
            <a:spLocks noGrp="1"/>
          </p:cNvSpPr>
          <p:nvPr>
            <p:ph type="dt" sz="half" idx="10"/>
          </p:nvPr>
        </p:nvSpPr>
        <p:spPr/>
        <p:txBody>
          <a:bodyPr/>
          <a:lstStyle/>
          <a:p>
            <a:fld id="{34AFCDB1-A427-4AF1-A0FB-2F9B9B1CE5BB}" type="datetime3">
              <a:rPr lang="en-GB" smtClean="0"/>
              <a:t>1 June 2017</a:t>
            </a:fld>
            <a:endParaRPr lang="en-GB" dirty="0"/>
          </a:p>
        </p:txBody>
      </p:sp>
      <p:sp>
        <p:nvSpPr>
          <p:cNvPr id="11" name="Footer Placeholder 10"/>
          <p:cNvSpPr>
            <a:spLocks noGrp="1"/>
          </p:cNvSpPr>
          <p:nvPr>
            <p:ph type="ftr" sz="quarter" idx="11"/>
          </p:nvPr>
        </p:nvSpPr>
        <p:spPr/>
        <p:txBody>
          <a:bodyPr/>
          <a:lstStyle/>
          <a:p>
            <a:r>
              <a:rPr lang="en-GB" smtClean="0"/>
              <a:t>Title of presentation |</a:t>
            </a:r>
            <a:endParaRPr lang="en-GB" dirty="0"/>
          </a:p>
        </p:txBody>
      </p:sp>
      <p:sp>
        <p:nvSpPr>
          <p:cNvPr id="12" name="Slide Number Placeholder 11"/>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4986338" y="553500"/>
            <a:ext cx="3696862" cy="583200"/>
          </a:xfrm>
        </p:spPr>
        <p:txBody>
          <a:bodyPr/>
          <a:lstStyle>
            <a:lvl1pPr>
              <a:defRPr sz="2000"/>
            </a:lvl1pPr>
          </a:lstStyle>
          <a:p>
            <a:r>
              <a:rPr lang="en-US" noProof="0" smtClean="0"/>
              <a:t>Click to edit Master title style</a:t>
            </a:r>
            <a:endParaRPr lang="en-GB" noProof="0" dirty="0"/>
          </a:p>
        </p:txBody>
      </p:sp>
      <p:sp>
        <p:nvSpPr>
          <p:cNvPr id="11" name="Content Placeholder 2"/>
          <p:cNvSpPr>
            <a:spLocks noGrp="1"/>
          </p:cNvSpPr>
          <p:nvPr>
            <p:ph sz="quarter" idx="14"/>
          </p:nvPr>
        </p:nvSpPr>
        <p:spPr>
          <a:xfrm>
            <a:off x="4986338" y="1292400"/>
            <a:ext cx="3696862" cy="328277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7" name="Picture Placeholder 3"/>
          <p:cNvSpPr>
            <a:spLocks noGrp="1"/>
          </p:cNvSpPr>
          <p:nvPr>
            <p:ph type="pic" sz="quarter" idx="13"/>
          </p:nvPr>
        </p:nvSpPr>
        <p:spPr>
          <a:xfrm>
            <a:off x="107951" y="109538"/>
            <a:ext cx="4411662" cy="4656534"/>
          </a:xfrm>
        </p:spPr>
        <p:txBody>
          <a:bodyPr/>
          <a:lstStyle/>
          <a:p>
            <a:r>
              <a:rPr lang="en-US" noProof="0" smtClean="0"/>
              <a:t>Click icon to add picture</a:t>
            </a:r>
            <a:endParaRPr lang="en-US" noProof="0" dirty="0"/>
          </a:p>
        </p:txBody>
      </p:sp>
      <p:sp>
        <p:nvSpPr>
          <p:cNvPr id="6" name="Date Placeholder 5"/>
          <p:cNvSpPr>
            <a:spLocks noGrp="1"/>
          </p:cNvSpPr>
          <p:nvPr>
            <p:ph type="dt" sz="half" idx="15"/>
          </p:nvPr>
        </p:nvSpPr>
        <p:spPr/>
        <p:txBody>
          <a:bodyPr/>
          <a:lstStyle/>
          <a:p>
            <a:fld id="{02D681F8-E8EF-4240-A03F-6AE4C88D9403}" type="datetime3">
              <a:rPr lang="en-GB" smtClean="0"/>
              <a:t>1 June 2017</a:t>
            </a:fld>
            <a:endParaRPr lang="en-GB" dirty="0"/>
          </a:p>
        </p:txBody>
      </p:sp>
      <p:sp>
        <p:nvSpPr>
          <p:cNvPr id="8" name="Footer Placeholder 7"/>
          <p:cNvSpPr>
            <a:spLocks noGrp="1"/>
          </p:cNvSpPr>
          <p:nvPr>
            <p:ph type="ftr" sz="quarter" idx="16"/>
          </p:nvPr>
        </p:nvSpPr>
        <p:spPr/>
        <p:txBody>
          <a:bodyPr/>
          <a:lstStyle/>
          <a:p>
            <a:r>
              <a:rPr lang="en-GB" smtClean="0"/>
              <a:t>Title of presentation |</a:t>
            </a:r>
            <a:endParaRPr lang="en-GB" dirty="0"/>
          </a:p>
        </p:txBody>
      </p:sp>
      <p:sp>
        <p:nvSpPr>
          <p:cNvPr id="9" name="Slide Number Placeholder 8"/>
          <p:cNvSpPr>
            <a:spLocks noGrp="1"/>
          </p:cNvSpPr>
          <p:nvPr>
            <p:ph type="sldNum" sz="quarter" idx="17"/>
          </p:nvPr>
        </p:nvSpPr>
        <p:spPr/>
        <p:txBody>
          <a:bodyPr/>
          <a:lstStyle/>
          <a:p>
            <a:r>
              <a:rPr lang="en-GB" smtClean="0"/>
              <a:t>page </a:t>
            </a:r>
            <a:fld id="{161BE2EA-AEDB-4948-88E1-594E5C4BF481}" type="slidenum">
              <a:rPr lang="en-GB" b="1" smtClean="0"/>
              <a:pPr/>
              <a:t>‹#›</a:t>
            </a:fld>
            <a:endParaRPr lang="en-GB" b="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1B208322-07E0-4075-BD0C-09C0125FC656}" type="datetime3">
              <a:rPr lang="en-GB" smtClean="0"/>
              <a:t>1 June 2017</a:t>
            </a:fld>
            <a:endParaRPr lang="en-GB" dirty="0"/>
          </a:p>
        </p:txBody>
      </p:sp>
      <p:sp>
        <p:nvSpPr>
          <p:cNvPr id="7" name="Footer Placeholder 6"/>
          <p:cNvSpPr>
            <a:spLocks noGrp="1"/>
          </p:cNvSpPr>
          <p:nvPr>
            <p:ph type="ftr" sz="quarter" idx="11"/>
          </p:nvPr>
        </p:nvSpPr>
        <p:spPr/>
        <p:txBody>
          <a:bodyPr/>
          <a:lstStyle/>
          <a:p>
            <a:r>
              <a:rPr lang="en-GB" smtClean="0"/>
              <a:t>Title of presentation |</a:t>
            </a:r>
            <a:endParaRPr lang="en-GB" dirty="0"/>
          </a:p>
        </p:txBody>
      </p:sp>
      <p:sp>
        <p:nvSpPr>
          <p:cNvPr id="8" name="Slide Number Placeholder 7"/>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on light blue">
    <p:spTree>
      <p:nvGrpSpPr>
        <p:cNvPr id="1" name=""/>
        <p:cNvGrpSpPr/>
        <p:nvPr/>
      </p:nvGrpSpPr>
      <p:grpSpPr>
        <a:xfrm>
          <a:off x="0" y="0"/>
          <a:ext cx="0" cy="0"/>
          <a:chOff x="0" y="0"/>
          <a:chExt cx="0" cy="0"/>
        </a:xfrm>
      </p:grpSpPr>
      <p:sp>
        <p:nvSpPr>
          <p:cNvPr id="4" name="Rectangle 3"/>
          <p:cNvSpPr/>
          <p:nvPr userDrawn="1"/>
        </p:nvSpPr>
        <p:spPr>
          <a:xfrm>
            <a:off x="107949" y="109538"/>
            <a:ext cx="8926513" cy="4656137"/>
          </a:xfrm>
          <a:prstGeom prst="rect">
            <a:avLst/>
          </a:prstGeom>
          <a:solidFill>
            <a:srgbClr val="E1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Content Placeholder 2"/>
          <p:cNvSpPr>
            <a:spLocks noGrp="1"/>
          </p:cNvSpPr>
          <p:nvPr>
            <p:ph idx="1"/>
          </p:nvPr>
        </p:nvSpPr>
        <p:spPr>
          <a:xfrm>
            <a:off x="457200" y="1189037"/>
            <a:ext cx="7475538" cy="3386138"/>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cxnSp>
        <p:nvCxnSpPr>
          <p:cNvPr id="10" name="Straight Connector 9"/>
          <p:cNvCxnSpPr/>
          <p:nvPr userDrawn="1"/>
        </p:nvCxnSpPr>
        <p:spPr>
          <a:xfrm>
            <a:off x="460374" y="1131891"/>
            <a:ext cx="82224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DA2EC4F9-00DE-493A-A367-BAF4281AD035}" type="datetime3">
              <a:rPr lang="en-GB" smtClean="0"/>
              <a:t>1 June 2017</a:t>
            </a:fld>
            <a:endParaRPr lang="en-GB" dirty="0"/>
          </a:p>
        </p:txBody>
      </p:sp>
      <p:sp>
        <p:nvSpPr>
          <p:cNvPr id="6" name="Footer Placeholder 5"/>
          <p:cNvSpPr>
            <a:spLocks noGrp="1"/>
          </p:cNvSpPr>
          <p:nvPr>
            <p:ph type="ftr" sz="quarter" idx="11"/>
          </p:nvPr>
        </p:nvSpPr>
        <p:spPr/>
        <p:txBody>
          <a:bodyPr/>
          <a:lstStyle/>
          <a:p>
            <a:r>
              <a:rPr lang="en-GB" smtClean="0"/>
              <a:t>Title of presentation |</a:t>
            </a:r>
            <a:endParaRPr lang="en-GB" dirty="0"/>
          </a:p>
        </p:txBody>
      </p:sp>
      <p:sp>
        <p:nvSpPr>
          <p:cNvPr id="13" name="Slide Number Placeholder 12"/>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2926119393"/>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on light blue">
    <p:spTree>
      <p:nvGrpSpPr>
        <p:cNvPr id="1" name=""/>
        <p:cNvGrpSpPr/>
        <p:nvPr/>
      </p:nvGrpSpPr>
      <p:grpSpPr>
        <a:xfrm>
          <a:off x="0" y="0"/>
          <a:ext cx="0" cy="0"/>
          <a:chOff x="0" y="0"/>
          <a:chExt cx="0" cy="0"/>
        </a:xfrm>
      </p:grpSpPr>
      <p:sp>
        <p:nvSpPr>
          <p:cNvPr id="10" name="Rectangle 9"/>
          <p:cNvSpPr/>
          <p:nvPr userDrawn="1"/>
        </p:nvSpPr>
        <p:spPr>
          <a:xfrm>
            <a:off x="107949" y="109538"/>
            <a:ext cx="8926513" cy="4656137"/>
          </a:xfrm>
          <a:prstGeom prst="rect">
            <a:avLst/>
          </a:prstGeom>
          <a:solidFill>
            <a:srgbClr val="E1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Content Placeholder 2"/>
          <p:cNvSpPr>
            <a:spLocks noGrp="1"/>
          </p:cNvSpPr>
          <p:nvPr>
            <p:ph sz="half" idx="1"/>
          </p:nvPr>
        </p:nvSpPr>
        <p:spPr>
          <a:xfrm>
            <a:off x="460375" y="1189038"/>
            <a:ext cx="3697288" cy="3386137"/>
          </a:xfrm>
        </p:spPr>
        <p:txBody>
          <a:bodyPr/>
          <a:lstStyle>
            <a:lvl1pPr>
              <a:defRPr sz="14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Content Placeholder 3"/>
          <p:cNvSpPr>
            <a:spLocks noGrp="1"/>
          </p:cNvSpPr>
          <p:nvPr>
            <p:ph sz="half" idx="2"/>
          </p:nvPr>
        </p:nvSpPr>
        <p:spPr>
          <a:xfrm>
            <a:off x="4986338" y="1189038"/>
            <a:ext cx="3697288" cy="3386137"/>
          </a:xfrm>
        </p:spPr>
        <p:txBody>
          <a:bodyPr/>
          <a:lstStyle>
            <a:lvl1pPr>
              <a:defRPr sz="14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cxnSp>
        <p:nvCxnSpPr>
          <p:cNvPr id="8" name="Straight Connector 7"/>
          <p:cNvCxnSpPr/>
          <p:nvPr userDrawn="1"/>
        </p:nvCxnSpPr>
        <p:spPr>
          <a:xfrm>
            <a:off x="460374" y="1131891"/>
            <a:ext cx="369887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986334" y="1131891"/>
            <a:ext cx="369887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Date Placeholder 11"/>
          <p:cNvSpPr>
            <a:spLocks noGrp="1"/>
          </p:cNvSpPr>
          <p:nvPr>
            <p:ph type="dt" sz="half" idx="10"/>
          </p:nvPr>
        </p:nvSpPr>
        <p:spPr/>
        <p:txBody>
          <a:bodyPr/>
          <a:lstStyle/>
          <a:p>
            <a:fld id="{6A6EFC9A-B258-421C-BBBB-285ACABAE679}" type="datetime3">
              <a:rPr lang="en-GB" smtClean="0"/>
              <a:t>1 June 2017</a:t>
            </a:fld>
            <a:endParaRPr lang="en-GB" dirty="0"/>
          </a:p>
        </p:txBody>
      </p:sp>
      <p:sp>
        <p:nvSpPr>
          <p:cNvPr id="13" name="Footer Placeholder 12"/>
          <p:cNvSpPr>
            <a:spLocks noGrp="1"/>
          </p:cNvSpPr>
          <p:nvPr>
            <p:ph type="ftr" sz="quarter" idx="11"/>
          </p:nvPr>
        </p:nvSpPr>
        <p:spPr/>
        <p:txBody>
          <a:bodyPr/>
          <a:lstStyle/>
          <a:p>
            <a:r>
              <a:rPr lang="en-GB" smtClean="0"/>
              <a:t>Title of presentation |</a:t>
            </a:r>
            <a:endParaRPr lang="en-GB" dirty="0"/>
          </a:p>
        </p:txBody>
      </p:sp>
      <p:sp>
        <p:nvSpPr>
          <p:cNvPr id="14" name="Slide Number Placeholder 13"/>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pic>
        <p:nvPicPr>
          <p:cNvPr id="15" name="Picture 14"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1105198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and Text on light blue">
    <p:spTree>
      <p:nvGrpSpPr>
        <p:cNvPr id="1" name=""/>
        <p:cNvGrpSpPr/>
        <p:nvPr/>
      </p:nvGrpSpPr>
      <p:grpSpPr>
        <a:xfrm>
          <a:off x="0" y="0"/>
          <a:ext cx="0" cy="0"/>
          <a:chOff x="0" y="0"/>
          <a:chExt cx="0" cy="0"/>
        </a:xfrm>
      </p:grpSpPr>
      <p:sp>
        <p:nvSpPr>
          <p:cNvPr id="9" name="Rectangle 8"/>
          <p:cNvSpPr/>
          <p:nvPr userDrawn="1"/>
        </p:nvSpPr>
        <p:spPr>
          <a:xfrm>
            <a:off x="4625975" y="109538"/>
            <a:ext cx="4408487" cy="4656137"/>
          </a:xfrm>
          <a:prstGeom prst="rect">
            <a:avLst/>
          </a:prstGeom>
          <a:solidFill>
            <a:srgbClr val="E1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a:xfrm>
            <a:off x="4986338" y="553500"/>
            <a:ext cx="3696862" cy="583200"/>
          </a:xfrm>
        </p:spPr>
        <p:txBody>
          <a:bodyPr/>
          <a:lstStyle>
            <a:lvl1pPr>
              <a:defRPr sz="2000"/>
            </a:lvl1pPr>
          </a:lstStyle>
          <a:p>
            <a:r>
              <a:rPr lang="en-US" noProof="0" smtClean="0"/>
              <a:t>Click to edit Master title style</a:t>
            </a:r>
            <a:endParaRPr lang="en-GB" noProof="0" dirty="0"/>
          </a:p>
        </p:txBody>
      </p:sp>
      <p:sp>
        <p:nvSpPr>
          <p:cNvPr id="11" name="Content Placeholder 2"/>
          <p:cNvSpPr>
            <a:spLocks noGrp="1"/>
          </p:cNvSpPr>
          <p:nvPr>
            <p:ph sz="quarter" idx="14"/>
          </p:nvPr>
        </p:nvSpPr>
        <p:spPr>
          <a:xfrm>
            <a:off x="4986338" y="1293300"/>
            <a:ext cx="3696862" cy="32805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7" name="Picture Placeholder 3"/>
          <p:cNvSpPr>
            <a:spLocks noGrp="1"/>
          </p:cNvSpPr>
          <p:nvPr>
            <p:ph type="pic" sz="quarter" idx="13"/>
          </p:nvPr>
        </p:nvSpPr>
        <p:spPr>
          <a:xfrm>
            <a:off x="107951" y="109538"/>
            <a:ext cx="4411662" cy="4656534"/>
          </a:xfrm>
        </p:spPr>
        <p:txBody>
          <a:bodyPr/>
          <a:lstStyle/>
          <a:p>
            <a:r>
              <a:rPr lang="en-US" noProof="0" smtClean="0"/>
              <a:t>Click icon to add picture</a:t>
            </a:r>
            <a:endParaRPr lang="en-US" noProof="0" dirty="0"/>
          </a:p>
        </p:txBody>
      </p:sp>
      <p:sp>
        <p:nvSpPr>
          <p:cNvPr id="14" name="Date Placeholder 13"/>
          <p:cNvSpPr>
            <a:spLocks noGrp="1"/>
          </p:cNvSpPr>
          <p:nvPr>
            <p:ph type="dt" sz="half" idx="15"/>
          </p:nvPr>
        </p:nvSpPr>
        <p:spPr/>
        <p:txBody>
          <a:bodyPr/>
          <a:lstStyle/>
          <a:p>
            <a:fld id="{1C0D800E-C77E-45C6-88CF-99BB7805E134}" type="datetime3">
              <a:rPr lang="en-GB" smtClean="0"/>
              <a:t>1 June 2017</a:t>
            </a:fld>
            <a:endParaRPr lang="en-GB" dirty="0"/>
          </a:p>
        </p:txBody>
      </p:sp>
      <p:sp>
        <p:nvSpPr>
          <p:cNvPr id="15" name="Footer Placeholder 14"/>
          <p:cNvSpPr>
            <a:spLocks noGrp="1"/>
          </p:cNvSpPr>
          <p:nvPr>
            <p:ph type="ftr" sz="quarter" idx="16"/>
          </p:nvPr>
        </p:nvSpPr>
        <p:spPr/>
        <p:txBody>
          <a:bodyPr/>
          <a:lstStyle/>
          <a:p>
            <a:r>
              <a:rPr lang="en-GB" smtClean="0"/>
              <a:t>Title of presentation |</a:t>
            </a:r>
            <a:endParaRPr lang="en-GB" dirty="0"/>
          </a:p>
        </p:txBody>
      </p:sp>
      <p:sp>
        <p:nvSpPr>
          <p:cNvPr id="16" name="Slide Number Placeholder 15"/>
          <p:cNvSpPr>
            <a:spLocks noGrp="1"/>
          </p:cNvSpPr>
          <p:nvPr>
            <p:ph type="sldNum" sz="quarter" idx="17"/>
          </p:nvPr>
        </p:nvSpPr>
        <p:spPr/>
        <p:txBody>
          <a:bodyPr/>
          <a:lstStyle/>
          <a:p>
            <a:r>
              <a:rPr lang="en-GB" smtClean="0"/>
              <a:t>page </a:t>
            </a:r>
            <a:fld id="{161BE2EA-AEDB-4948-88E1-594E5C4BF481}" type="slidenum">
              <a:rPr lang="en-GB" b="1" smtClean="0"/>
              <a:pPr/>
              <a:t>‹#›</a:t>
            </a:fld>
            <a:endParaRPr lang="en-GB" b="1" dirty="0"/>
          </a:p>
        </p:txBody>
      </p:sp>
      <p:pic>
        <p:nvPicPr>
          <p:cNvPr id="12" name="Picture 11"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3903777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on light blue">
    <p:spTree>
      <p:nvGrpSpPr>
        <p:cNvPr id="1" name=""/>
        <p:cNvGrpSpPr/>
        <p:nvPr/>
      </p:nvGrpSpPr>
      <p:grpSpPr>
        <a:xfrm>
          <a:off x="0" y="0"/>
          <a:ext cx="0" cy="0"/>
          <a:chOff x="0" y="0"/>
          <a:chExt cx="0" cy="0"/>
        </a:xfrm>
      </p:grpSpPr>
      <p:sp>
        <p:nvSpPr>
          <p:cNvPr id="7" name="Rectangle 6"/>
          <p:cNvSpPr/>
          <p:nvPr userDrawn="1"/>
        </p:nvSpPr>
        <p:spPr>
          <a:xfrm>
            <a:off x="107949" y="109538"/>
            <a:ext cx="8926513" cy="4656137"/>
          </a:xfrm>
          <a:prstGeom prst="rect">
            <a:avLst/>
          </a:prstGeom>
          <a:solidFill>
            <a:srgbClr val="E1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
              </a:spcBef>
              <a:spcAft>
                <a:spcPts val="600"/>
              </a:spcAft>
            </a:pPr>
            <a:endParaRPr lang="en-US" dirty="0" smtClean="0"/>
          </a:p>
        </p:txBody>
      </p:sp>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Date Placeholder 2"/>
          <p:cNvSpPr>
            <a:spLocks noGrp="1"/>
          </p:cNvSpPr>
          <p:nvPr>
            <p:ph type="dt" sz="half" idx="10"/>
          </p:nvPr>
        </p:nvSpPr>
        <p:spPr/>
        <p:txBody>
          <a:bodyPr/>
          <a:lstStyle/>
          <a:p>
            <a:fld id="{F89875FE-CFF2-4777-85EF-669D84DCCAE9}" type="datetime3">
              <a:rPr lang="en-GB" smtClean="0"/>
              <a:t>1 June 2017</a:t>
            </a:fld>
            <a:endParaRPr lang="en-GB" dirty="0"/>
          </a:p>
        </p:txBody>
      </p:sp>
      <p:sp>
        <p:nvSpPr>
          <p:cNvPr id="9" name="Footer Placeholder 8"/>
          <p:cNvSpPr>
            <a:spLocks noGrp="1"/>
          </p:cNvSpPr>
          <p:nvPr>
            <p:ph type="ftr" sz="quarter" idx="11"/>
          </p:nvPr>
        </p:nvSpPr>
        <p:spPr/>
        <p:txBody>
          <a:bodyPr/>
          <a:lstStyle/>
          <a:p>
            <a:r>
              <a:rPr lang="en-GB" smtClean="0"/>
              <a:t>Title of presentation |</a:t>
            </a:r>
            <a:endParaRPr lang="en-GB" dirty="0"/>
          </a:p>
        </p:txBody>
      </p:sp>
      <p:sp>
        <p:nvSpPr>
          <p:cNvPr id="10" name="Slide Number Placeholder 9"/>
          <p:cNvSpPr>
            <a:spLocks noGrp="1"/>
          </p:cNvSpPr>
          <p:nvPr>
            <p:ph type="sldNum" sz="quarter" idx="12"/>
          </p:nvPr>
        </p:nvSpPr>
        <p:spPr/>
        <p:txBody>
          <a:bodyPr/>
          <a:lstStyle/>
          <a:p>
            <a:r>
              <a:rPr lang="en-GB" smtClean="0"/>
              <a:t>page </a:t>
            </a:r>
            <a:fld id="{161BE2EA-AEDB-4948-88E1-594E5C4BF481}" type="slidenum">
              <a:rPr lang="en-GB" b="1" smtClean="0"/>
              <a:pPr/>
              <a:t>‹#›</a:t>
            </a:fld>
            <a:endParaRPr lang="en-GB" b="1" dirty="0"/>
          </a:p>
        </p:txBody>
      </p:sp>
      <p:pic>
        <p:nvPicPr>
          <p:cNvPr id="11" name="Picture 10" descr="logo_maersk.wm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19485201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3519" y="317500"/>
            <a:ext cx="7074425" cy="740900"/>
          </a:xfrm>
          <a:prstGeom prst="rect">
            <a:avLst/>
          </a:prstGeom>
        </p:spPr>
        <p:txBody>
          <a:bodyPr vert="horz" lIns="0" tIns="0" rIns="0" bIns="0" rtlCol="0" anchor="t" anchorCtr="0">
            <a:noAutofit/>
          </a:bodyPr>
          <a:lstStyle/>
          <a:p>
            <a:r>
              <a:rPr lang="en-US" noProof="0" smtClean="0"/>
              <a:t>Click to edit Master title style</a:t>
            </a:r>
            <a:endParaRPr lang="en-GB" noProof="0" dirty="0"/>
          </a:p>
        </p:txBody>
      </p:sp>
      <p:sp>
        <p:nvSpPr>
          <p:cNvPr id="3" name="Text Placeholder 2"/>
          <p:cNvSpPr>
            <a:spLocks noGrp="1"/>
          </p:cNvSpPr>
          <p:nvPr>
            <p:ph type="body" idx="1"/>
          </p:nvPr>
        </p:nvSpPr>
        <p:spPr>
          <a:xfrm>
            <a:off x="457200" y="1189038"/>
            <a:ext cx="8226000" cy="3386137"/>
          </a:xfrm>
          <a:prstGeom prst="rect">
            <a:avLst/>
          </a:prstGeom>
        </p:spPr>
        <p:txBody>
          <a:bodyPr vert="horz" lIns="0" tIns="0" rIns="0" bIns="0" rtlCol="0">
            <a:no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Date Placeholder 3"/>
          <p:cNvSpPr>
            <a:spLocks noGrp="1"/>
          </p:cNvSpPr>
          <p:nvPr>
            <p:ph type="dt" sz="half" idx="2"/>
          </p:nvPr>
        </p:nvSpPr>
        <p:spPr>
          <a:xfrm>
            <a:off x="457200" y="4777200"/>
            <a:ext cx="1440000" cy="273600"/>
          </a:xfrm>
          <a:prstGeom prst="rect">
            <a:avLst/>
          </a:prstGeom>
        </p:spPr>
        <p:txBody>
          <a:bodyPr vert="horz" lIns="0" tIns="0" rIns="0" bIns="0" rtlCol="0" anchor="ctr"/>
          <a:lstStyle>
            <a:lvl1pPr algn="l">
              <a:defRPr sz="800" spc="-10" baseline="0">
                <a:solidFill>
                  <a:schemeClr val="tx1"/>
                </a:solidFill>
                <a:latin typeface="+mn-lt"/>
              </a:defRPr>
            </a:lvl1pPr>
          </a:lstStyle>
          <a:p>
            <a:fld id="{F48AC85E-B75E-4F14-B3A8-2FB7991C011D}" type="datetime3">
              <a:rPr lang="en-GB" smtClean="0"/>
              <a:t>1 June 2017</a:t>
            </a:fld>
            <a:endParaRPr lang="en-GB" dirty="0"/>
          </a:p>
        </p:txBody>
      </p:sp>
      <p:sp>
        <p:nvSpPr>
          <p:cNvPr id="5" name="Footer Placeholder 4"/>
          <p:cNvSpPr>
            <a:spLocks noGrp="1"/>
          </p:cNvSpPr>
          <p:nvPr>
            <p:ph type="ftr" sz="quarter" idx="3"/>
          </p:nvPr>
        </p:nvSpPr>
        <p:spPr>
          <a:xfrm>
            <a:off x="4698000" y="122400"/>
            <a:ext cx="3758400" cy="224100"/>
          </a:xfrm>
          <a:prstGeom prst="rect">
            <a:avLst/>
          </a:prstGeom>
        </p:spPr>
        <p:txBody>
          <a:bodyPr vert="horz" lIns="0" tIns="0" rIns="0" bIns="0" rtlCol="0" anchor="ctr"/>
          <a:lstStyle>
            <a:lvl1pPr algn="r">
              <a:defRPr sz="750" b="0" spc="-10" baseline="0">
                <a:solidFill>
                  <a:srgbClr val="2B8EAD"/>
                </a:solidFill>
                <a:latin typeface="+mn-lt"/>
              </a:defRPr>
            </a:lvl1pPr>
          </a:lstStyle>
          <a:p>
            <a:r>
              <a:rPr lang="en-GB" dirty="0" smtClean="0"/>
              <a:t>Title of presentation |</a:t>
            </a:r>
            <a:endParaRPr lang="en-GB" dirty="0"/>
          </a:p>
        </p:txBody>
      </p:sp>
      <p:sp>
        <p:nvSpPr>
          <p:cNvPr id="6" name="Slide Number Placeholder 5"/>
          <p:cNvSpPr>
            <a:spLocks noGrp="1"/>
          </p:cNvSpPr>
          <p:nvPr>
            <p:ph type="sldNum" sz="quarter" idx="4"/>
          </p:nvPr>
        </p:nvSpPr>
        <p:spPr>
          <a:xfrm>
            <a:off x="8488800" y="122400"/>
            <a:ext cx="653044" cy="224100"/>
          </a:xfrm>
          <a:prstGeom prst="rect">
            <a:avLst/>
          </a:prstGeom>
        </p:spPr>
        <p:txBody>
          <a:bodyPr vert="horz" lIns="0" tIns="0" rIns="0" bIns="0" rtlCol="0" anchor="ctr"/>
          <a:lstStyle>
            <a:lvl1pPr algn="l">
              <a:defRPr sz="750" b="0" spc="-10" baseline="0">
                <a:solidFill>
                  <a:srgbClr val="2B8EAD"/>
                </a:solidFill>
              </a:defRPr>
            </a:lvl1pPr>
          </a:lstStyle>
          <a:p>
            <a:r>
              <a:rPr lang="en-GB" dirty="0" smtClean="0"/>
              <a:t>page </a:t>
            </a:r>
            <a:fld id="{161BE2EA-AEDB-4948-88E1-594E5C4BF481}" type="slidenum">
              <a:rPr lang="en-GB" b="1" smtClean="0"/>
              <a:pPr/>
              <a:t>‹#›</a:t>
            </a:fld>
            <a:endParaRPr lang="en-GB" b="1" dirty="0"/>
          </a:p>
        </p:txBody>
      </p:sp>
      <p:pic>
        <p:nvPicPr>
          <p:cNvPr id="9" name="Picture 8" descr="logo_maersk.wmf"/>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7" r:id="rId4"/>
    <p:sldLayoutId id="2147483661" r:id="rId5"/>
    <p:sldLayoutId id="2147483669" r:id="rId6"/>
    <p:sldLayoutId id="2147483670" r:id="rId7"/>
    <p:sldLayoutId id="2147483671" r:id="rId8"/>
    <p:sldLayoutId id="2147483672" r:id="rId9"/>
    <p:sldLayoutId id="2147483666" r:id="rId10"/>
    <p:sldLayoutId id="2147483667" r:id="rId11"/>
    <p:sldLayoutId id="2147483668" r:id="rId12"/>
    <p:sldLayoutId id="2147483688" r:id="rId13"/>
    <p:sldLayoutId id="2147483655" r:id="rId14"/>
    <p:sldLayoutId id="2147483677" r:id="rId15"/>
    <p:sldLayoutId id="2147483678" r:id="rId16"/>
    <p:sldLayoutId id="2147483687" r:id="rId17"/>
  </p:sldLayoutIdLst>
  <p:timing>
    <p:tnLst>
      <p:par>
        <p:cTn xmlns:p14="http://schemas.microsoft.com/office/powerpoint/2010/main" id="1" dur="indefinite" restart="never" nodeType="tmRoot"/>
      </p:par>
    </p:tnLst>
  </p:timing>
  <p:hf hdr="0" ftr="0" dt="0"/>
  <p:txStyles>
    <p:titleStyle>
      <a:lvl1pPr algn="l" defTabSz="914400" rtl="0" eaLnBrk="1" latinLnBrk="0" hangingPunct="1">
        <a:lnSpc>
          <a:spcPct val="95000"/>
        </a:lnSpc>
        <a:spcBef>
          <a:spcPct val="0"/>
        </a:spcBef>
        <a:buNone/>
        <a:defRPr sz="2200" kern="1200" spc="-10" baseline="0">
          <a:solidFill>
            <a:schemeClr val="tx1"/>
          </a:solidFill>
          <a:latin typeface="+mj-lt"/>
          <a:ea typeface="+mj-ea"/>
          <a:cs typeface="+mj-cs"/>
        </a:defRPr>
      </a:lvl1pPr>
    </p:titleStyle>
    <p:bodyStyle>
      <a:lvl1pPr marL="180000" indent="-180000" algn="l" defTabSz="914400" rtl="0" eaLnBrk="1" latinLnBrk="0" hangingPunct="1">
        <a:spcBef>
          <a:spcPts val="800"/>
        </a:spcBef>
        <a:spcAft>
          <a:spcPts val="0"/>
        </a:spcAft>
        <a:buSzPct val="80000"/>
        <a:buFont typeface="Arial" pitchFamily="34" charset="0"/>
        <a:buChar char="•"/>
        <a:defRPr sz="1400" kern="1200" spc="-10" baseline="0">
          <a:solidFill>
            <a:schemeClr val="tx1"/>
          </a:solidFill>
          <a:latin typeface="+mn-lt"/>
          <a:ea typeface="+mn-ea"/>
          <a:cs typeface="+mn-cs"/>
        </a:defRPr>
      </a:lvl1pPr>
      <a:lvl2pPr marL="363600" indent="-180000" algn="l" defTabSz="914400" rtl="0" eaLnBrk="1" latinLnBrk="0" hangingPunct="1">
        <a:spcBef>
          <a:spcPts val="800"/>
        </a:spcBef>
        <a:spcAft>
          <a:spcPts val="0"/>
        </a:spcAft>
        <a:buSzPct val="80000"/>
        <a:buFont typeface="Arial" pitchFamily="34" charset="0"/>
        <a:buChar char="•"/>
        <a:defRPr sz="1200" kern="1200" spc="-10" baseline="0">
          <a:solidFill>
            <a:schemeClr val="tx1"/>
          </a:solidFill>
          <a:latin typeface="+mn-lt"/>
          <a:ea typeface="+mn-ea"/>
          <a:cs typeface="+mn-cs"/>
        </a:defRPr>
      </a:lvl2pPr>
      <a:lvl3pPr marL="543600" indent="-180000" algn="l" defTabSz="914400" rtl="0" eaLnBrk="1" latinLnBrk="0" hangingPunct="1">
        <a:spcBef>
          <a:spcPts val="800"/>
        </a:spcBef>
        <a:spcAft>
          <a:spcPts val="0"/>
        </a:spcAft>
        <a:buSzPct val="80000"/>
        <a:buFont typeface="Arial" pitchFamily="34" charset="0"/>
        <a:buChar char="•"/>
        <a:defRPr sz="1200" kern="1200" spc="-10" baseline="0">
          <a:solidFill>
            <a:schemeClr val="tx1"/>
          </a:solidFill>
          <a:latin typeface="+mn-lt"/>
          <a:ea typeface="+mn-ea"/>
          <a:cs typeface="+mn-cs"/>
        </a:defRPr>
      </a:lvl3pPr>
      <a:lvl4pPr marL="723600" indent="-180000" algn="l" defTabSz="914400" rtl="0" eaLnBrk="1" latinLnBrk="0" hangingPunct="1">
        <a:spcBef>
          <a:spcPts val="800"/>
        </a:spcBef>
        <a:spcAft>
          <a:spcPts val="0"/>
        </a:spcAft>
        <a:buSzPct val="80000"/>
        <a:buFont typeface="Arial" pitchFamily="34" charset="0"/>
        <a:buChar char="•"/>
        <a:defRPr sz="1200" kern="1200" spc="-10" baseline="0">
          <a:solidFill>
            <a:schemeClr val="tx1"/>
          </a:solidFill>
          <a:latin typeface="+mn-lt"/>
          <a:ea typeface="+mn-ea"/>
          <a:cs typeface="+mn-cs"/>
        </a:defRPr>
      </a:lvl4pPr>
      <a:lvl5pPr marL="903600" indent="-180000" algn="l" defTabSz="914400" rtl="0" eaLnBrk="1" latinLnBrk="0" hangingPunct="1">
        <a:spcBef>
          <a:spcPts val="800"/>
        </a:spcBef>
        <a:spcAft>
          <a:spcPts val="0"/>
        </a:spcAft>
        <a:buSzPct val="80000"/>
        <a:buFont typeface="Arial" pitchFamily="34" charset="0"/>
        <a:buChar char="•"/>
        <a:defRPr sz="1200" kern="1200" spc="-1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wm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wmf"/><Relationship Id="rId4" Type="http://schemas.openxmlformats.org/officeDocument/2006/relationships/image" Target="../media/image10.jpe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wmf"/><Relationship Id="rId4" Type="http://schemas.openxmlformats.org/officeDocument/2006/relationships/image" Target="../media/image10.jpe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8.jpeg"/><Relationship Id="rId5" Type="http://schemas.openxmlformats.org/officeDocument/2006/relationships/image" Target="../media/image1.wmf"/><Relationship Id="rId1" Type="http://schemas.openxmlformats.org/officeDocument/2006/relationships/tags" Target="../tags/tag1.xml"/><Relationship Id="rId2"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wmf"/><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1.wmf"/><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1.wmf"/><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1.wmf"/><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1.wmf"/><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wmf"/><Relationship Id="rId4" Type="http://schemas.openxmlformats.org/officeDocument/2006/relationships/image" Target="../media/image9.jpe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980" y="104776"/>
            <a:ext cx="8928000" cy="4660899"/>
          </a:xfrm>
          <a:prstGeom prst="rect">
            <a:avLst/>
          </a:prstGeom>
        </p:spPr>
      </p:pic>
      <p:grpSp>
        <p:nvGrpSpPr>
          <p:cNvPr id="18" name="Group 17"/>
          <p:cNvGrpSpPr/>
          <p:nvPr/>
        </p:nvGrpSpPr>
        <p:grpSpPr>
          <a:xfrm>
            <a:off x="103980" y="734794"/>
            <a:ext cx="8936040" cy="1080000"/>
            <a:chOff x="106363" y="1222587"/>
            <a:chExt cx="8936040" cy="1080000"/>
          </a:xfrm>
        </p:grpSpPr>
        <p:sp>
          <p:nvSpPr>
            <p:cNvPr id="21" name="Rectangle 20"/>
            <p:cNvSpPr/>
            <p:nvPr/>
          </p:nvSpPr>
          <p:spPr>
            <a:xfrm>
              <a:off x="106363" y="1222587"/>
              <a:ext cx="8936040" cy="10800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a-D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60"/>
                </a:spcBef>
                <a:spcAft>
                  <a:spcPts val="600"/>
                </a:spcAft>
              </a:pPr>
              <a:endParaRPr lang="en-US" dirty="0" smtClean="0"/>
            </a:p>
          </p:txBody>
        </p:sp>
        <p:sp>
          <p:nvSpPr>
            <p:cNvPr id="22" name="Rectangle 21"/>
            <p:cNvSpPr/>
            <p:nvPr/>
          </p:nvSpPr>
          <p:spPr>
            <a:xfrm>
              <a:off x="569015" y="1523120"/>
              <a:ext cx="8197910" cy="369332"/>
            </a:xfrm>
            <a:prstGeom prst="rect">
              <a:avLst/>
            </a:prstGeom>
          </p:spPr>
          <p:txBody>
            <a:bodyPr wrap="square" lIns="0" tIns="0" rIns="0" bIns="0">
              <a:spAutoFit/>
            </a:bodyPr>
            <a:ls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cap="all" dirty="0" err="1" smtClean="0"/>
                <a:t>Lwi</a:t>
              </a:r>
              <a:r>
                <a:rPr lang="en-GB" sz="2400" b="1" cap="all" dirty="0" smtClean="0"/>
                <a:t> grand health bazaar 2017</a:t>
              </a:r>
              <a:endParaRPr lang="en-GB" sz="2400" b="1" cap="all" dirty="0"/>
            </a:p>
          </p:txBody>
        </p:sp>
        <p:cxnSp>
          <p:nvCxnSpPr>
            <p:cNvPr id="23" name="Straight Connector 22"/>
            <p:cNvCxnSpPr/>
            <p:nvPr/>
          </p:nvCxnSpPr>
          <p:spPr>
            <a:xfrm>
              <a:off x="574675" y="1446837"/>
              <a:ext cx="3524124" cy="0"/>
            </a:xfrm>
            <a:prstGeom prst="line">
              <a:avLst/>
            </a:prstGeom>
            <a:ln w="539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itle 4"/>
            <p:cNvSpPr txBox="1">
              <a:spLocks/>
            </p:cNvSpPr>
            <p:nvPr/>
          </p:nvSpPr>
          <p:spPr>
            <a:xfrm>
              <a:off x="561799" y="1942901"/>
              <a:ext cx="7074000" cy="260386"/>
            </a:xfrm>
            <a:prstGeom prst="rect">
              <a:avLst/>
            </a:prstGeom>
          </p:spPr>
          <p:txBody>
            <a:bodyPr lIns="0" tIns="0" rIns="0" bIns="0"/>
            <a:ls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100" dirty="0" smtClean="0">
                  <a:latin typeface="+mj-lt"/>
                </a:rPr>
                <a:t>April 2017, Cargo Handling and Stowage for Safe Marine Operations, Austine Fischer</a:t>
              </a:r>
              <a:endParaRPr lang="en-GB" sz="1100" dirty="0">
                <a:latin typeface="+mj-lt"/>
              </a:endParaRPr>
            </a:p>
          </p:txBody>
        </p:sp>
      </p:grpSp>
      <p:pic>
        <p:nvPicPr>
          <p:cNvPr id="9" name="Picture 8"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1426639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625975" y="109538"/>
            <a:ext cx="4408488" cy="4668998"/>
          </a:xfrm>
          <a:solidFill>
            <a:schemeClr val="accent1"/>
          </a:solidFill>
        </p:spPr>
        <p:txBody>
          <a:bodyPr lIns="360000" tIns="0" rIns="180000" anchor="ctr" anchorCtr="0"/>
          <a:lstStyle/>
          <a:p>
            <a:pPr marL="180975" indent="-180975">
              <a:spcBef>
                <a:spcPts val="600"/>
              </a:spcBef>
              <a:spcAft>
                <a:spcPts val="0"/>
              </a:spcAft>
              <a:buSzTx/>
              <a:buNone/>
              <a:defRPr/>
            </a:pPr>
            <a:r>
              <a:rPr lang="en-GB" sz="2400" cap="all" dirty="0" smtClean="0">
                <a:solidFill>
                  <a:schemeClr val="bg1"/>
                </a:solidFill>
              </a:rPr>
              <a:t>Safety of life at sea</a:t>
            </a:r>
            <a:endParaRPr lang="en-GB" sz="1800" dirty="0">
              <a:solidFill>
                <a:schemeClr val="bg1"/>
              </a:solidFill>
            </a:endParaRPr>
          </a:p>
          <a:p>
            <a:r>
              <a:rPr lang="en-US" dirty="0"/>
              <a:t>Of all the international conventions dealing with maritime safety, the most important is the International Convention for the Safety of Life at Sea, 1974, as amended, better known as SOLAS, which covers a wide range of measures designed to improve the safety of shipping. </a:t>
            </a:r>
            <a:br>
              <a:rPr lang="en-US" dirty="0"/>
            </a:br>
            <a:r>
              <a:rPr lang="en-US" dirty="0"/>
              <a:t/>
            </a:r>
            <a:br>
              <a:rPr lang="en-US" dirty="0"/>
            </a:br>
            <a:r>
              <a:rPr lang="en-US" dirty="0"/>
              <a:t>The Convention is also one of the oldest of its kind: the first version was adopted in 1914, following the sinking of the Titanic with the loss of more than 1500 lives. Since then there have been four more versions of SOLAS. The present version was adopted in 1974 and entered into force in 1980. </a:t>
            </a:r>
            <a:br>
              <a:rPr lang="en-US" dirty="0"/>
            </a:br>
            <a:r>
              <a:rPr lang="en-US" dirty="0"/>
              <a:t/>
            </a:r>
            <a:br>
              <a:rPr lang="en-US" dirty="0"/>
            </a:br>
            <a:endParaRPr lang="en-GB" dirty="0">
              <a:solidFill>
                <a:schemeClr val="bg1"/>
              </a:solidFill>
            </a:endParaRPr>
          </a:p>
        </p:txBody>
      </p:sp>
      <p:sp>
        <p:nvSpPr>
          <p:cNvPr id="4" name="Slide Number Placeholder 3"/>
          <p:cNvSpPr>
            <a:spLocks noGrp="1"/>
          </p:cNvSpPr>
          <p:nvPr>
            <p:ph type="sldNum" sz="quarter" idx="12"/>
          </p:nvPr>
        </p:nvSpPr>
        <p:spPr/>
        <p:txBody>
          <a:bodyPr/>
          <a:lstStyle/>
          <a:p>
            <a:r>
              <a:rPr lang="en-GB" smtClean="0">
                <a:solidFill>
                  <a:schemeClr val="bg1"/>
                </a:solidFill>
              </a:rPr>
              <a:t>page </a:t>
            </a:r>
            <a:fld id="{161BE2EA-AEDB-4948-88E1-594E5C4BF481}" type="slidenum">
              <a:rPr lang="en-GB" b="1" smtClean="0">
                <a:solidFill>
                  <a:schemeClr val="bg1"/>
                </a:solidFill>
              </a:rPr>
              <a:pPr/>
              <a:t>10</a:t>
            </a:fld>
            <a:endParaRPr lang="en-GB" b="1" dirty="0">
              <a:solidFill>
                <a:schemeClr val="bg1"/>
              </a:solidFill>
            </a:endParaRPr>
          </a:p>
        </p:txBody>
      </p:sp>
      <p:pic>
        <p:nvPicPr>
          <p:cNvPr id="6" name="Picture 5" descr="logo_maersk.wm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pic>
        <p:nvPicPr>
          <p:cNvPr id="8" name="Picture Placeholder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9538" y="109538"/>
            <a:ext cx="4410075" cy="4656534"/>
          </a:xfrm>
          <a:prstGeom prst="rect">
            <a:avLst/>
          </a:prstGeom>
        </p:spPr>
      </p:pic>
    </p:spTree>
    <p:extLst>
      <p:ext uri="{BB962C8B-B14F-4D97-AF65-F5344CB8AC3E}">
        <p14:creationId xmlns:p14="http://schemas.microsoft.com/office/powerpoint/2010/main" val="3140850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625975" y="109538"/>
            <a:ext cx="4408488" cy="4668998"/>
          </a:xfrm>
          <a:solidFill>
            <a:schemeClr val="accent1"/>
          </a:solidFill>
        </p:spPr>
        <p:txBody>
          <a:bodyPr lIns="360000" tIns="0" rIns="180000" anchor="ctr" anchorCtr="0"/>
          <a:lstStyle/>
          <a:p>
            <a:pPr marL="180975" indent="-180975">
              <a:spcBef>
                <a:spcPts val="600"/>
              </a:spcBef>
              <a:spcAft>
                <a:spcPts val="0"/>
              </a:spcAft>
              <a:buSzTx/>
              <a:buNone/>
              <a:defRPr/>
            </a:pPr>
            <a:r>
              <a:rPr lang="en-GB" sz="2400" cap="all" dirty="0" smtClean="0">
                <a:solidFill>
                  <a:schemeClr val="bg1"/>
                </a:solidFill>
              </a:rPr>
              <a:t>Verified gross mass: a commitment to safety</a:t>
            </a:r>
            <a:endParaRPr lang="en-GB" sz="1800" dirty="0">
              <a:solidFill>
                <a:schemeClr val="bg1"/>
              </a:solidFill>
            </a:endParaRPr>
          </a:p>
          <a:p>
            <a:r>
              <a:rPr lang="en-US" b="1" dirty="0"/>
              <a:t>What is Verified Gross Mass?</a:t>
            </a:r>
            <a:r>
              <a:rPr lang="en-US" dirty="0"/>
              <a:t/>
            </a:r>
            <a:br>
              <a:rPr lang="en-US" dirty="0"/>
            </a:br>
            <a:r>
              <a:rPr lang="en-US" dirty="0"/>
              <a:t>Effective from 1st July 2016, with the SOLAS (Safety of Life at Sea) amendment covering container weighing regulations, a packed container will no longer be allowed to be loaded on board vessels unless its Verified Gross Mass (VGM) has been provided by the shipper to the ocean carriers and/or port terminal representatives prior to the load list cut-off date.</a:t>
            </a:r>
          </a:p>
          <a:p>
            <a:pPr marL="0" indent="0">
              <a:spcBef>
                <a:spcPts val="1800"/>
              </a:spcBef>
              <a:buNone/>
              <a:defRPr/>
            </a:pPr>
            <a:endParaRPr lang="en-GB" dirty="0">
              <a:solidFill>
                <a:schemeClr val="bg1"/>
              </a:solidFill>
            </a:endParaRPr>
          </a:p>
        </p:txBody>
      </p:sp>
      <p:sp>
        <p:nvSpPr>
          <p:cNvPr id="4" name="Slide Number Placeholder 3"/>
          <p:cNvSpPr>
            <a:spLocks noGrp="1"/>
          </p:cNvSpPr>
          <p:nvPr>
            <p:ph type="sldNum" sz="quarter" idx="12"/>
          </p:nvPr>
        </p:nvSpPr>
        <p:spPr/>
        <p:txBody>
          <a:bodyPr/>
          <a:lstStyle/>
          <a:p>
            <a:r>
              <a:rPr lang="en-GB" smtClean="0">
                <a:solidFill>
                  <a:schemeClr val="bg1"/>
                </a:solidFill>
              </a:rPr>
              <a:t>page </a:t>
            </a:r>
            <a:fld id="{161BE2EA-AEDB-4948-88E1-594E5C4BF481}" type="slidenum">
              <a:rPr lang="en-GB" b="1" smtClean="0">
                <a:solidFill>
                  <a:schemeClr val="bg1"/>
                </a:solidFill>
              </a:rPr>
              <a:pPr/>
              <a:t>11</a:t>
            </a:fld>
            <a:endParaRPr lang="en-GB" b="1" dirty="0">
              <a:solidFill>
                <a:schemeClr val="bg1"/>
              </a:solidFill>
            </a:endParaRPr>
          </a:p>
        </p:txBody>
      </p:sp>
      <p:pic>
        <p:nvPicPr>
          <p:cNvPr id="6" name="Picture 5" descr="logo_maersk.wm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pic>
        <p:nvPicPr>
          <p:cNvPr id="8" name="Picture Placeholder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9538" y="109538"/>
            <a:ext cx="4410075" cy="4656534"/>
          </a:xfrm>
          <a:prstGeom prst="rect">
            <a:avLst/>
          </a:prstGeom>
        </p:spPr>
      </p:pic>
    </p:spTree>
    <p:extLst>
      <p:ext uri="{BB962C8B-B14F-4D97-AF65-F5344CB8AC3E}">
        <p14:creationId xmlns:p14="http://schemas.microsoft.com/office/powerpoint/2010/main" val="2871476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519" y="317500"/>
            <a:ext cx="8045281" cy="740900"/>
          </a:xfrm>
        </p:spPr>
        <p:txBody>
          <a:bodyPr/>
          <a:lstStyle/>
          <a:p>
            <a:r>
              <a:rPr lang="en-GB" dirty="0" smtClean="0"/>
              <a:t>CONNECTING THE BUSINESSES UNDER A SAFETY STRUCTURE</a:t>
            </a:r>
            <a:endParaRPr lang="en-US" dirty="0"/>
          </a:p>
        </p:txBody>
      </p:sp>
      <p:sp>
        <p:nvSpPr>
          <p:cNvPr id="3" name="Slide Number Placeholder 2"/>
          <p:cNvSpPr>
            <a:spLocks noGrp="1"/>
          </p:cNvSpPr>
          <p:nvPr>
            <p:ph type="sldNum" sz="quarter" idx="12"/>
          </p:nvPr>
        </p:nvSpPr>
        <p:spPr/>
        <p:txBody>
          <a:bodyPr/>
          <a:lstStyle/>
          <a:p>
            <a:r>
              <a:rPr lang="en-GB" smtClean="0"/>
              <a:t>page </a:t>
            </a:r>
            <a:fld id="{161BE2EA-AEDB-4948-88E1-594E5C4BF481}" type="slidenum">
              <a:rPr lang="en-GB" b="1" smtClean="0"/>
              <a:pPr/>
              <a:t>12</a:t>
            </a:fld>
            <a:endParaRPr lang="en-GB" b="1" dirty="0"/>
          </a:p>
        </p:txBody>
      </p:sp>
      <p:grpSp>
        <p:nvGrpSpPr>
          <p:cNvPr id="4" name="Group 109"/>
          <p:cNvGrpSpPr/>
          <p:nvPr/>
        </p:nvGrpSpPr>
        <p:grpSpPr>
          <a:xfrm>
            <a:off x="529727" y="1001172"/>
            <a:ext cx="7959073" cy="3705841"/>
            <a:chOff x="1130090" y="2528563"/>
            <a:chExt cx="8486268" cy="3181431"/>
          </a:xfrm>
        </p:grpSpPr>
        <p:sp>
          <p:nvSpPr>
            <p:cNvPr id="5" name="Rectangle 10"/>
            <p:cNvSpPr/>
            <p:nvPr/>
          </p:nvSpPr>
          <p:spPr>
            <a:xfrm>
              <a:off x="1135510" y="3265675"/>
              <a:ext cx="5051451" cy="7028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60"/>
                </a:spcBef>
                <a:spcAft>
                  <a:spcPts val="600"/>
                </a:spcAft>
              </a:pPr>
              <a:endParaRPr lang="en-GB" dirty="0">
                <a:latin typeface="Franklin Gothic Book" charset="0"/>
                <a:ea typeface="Franklin Gothic Book" charset="0"/>
                <a:cs typeface="Franklin Gothic Book" charset="0"/>
              </a:endParaRPr>
            </a:p>
          </p:txBody>
        </p:sp>
        <p:grpSp>
          <p:nvGrpSpPr>
            <p:cNvPr id="6" name="Group 102"/>
            <p:cNvGrpSpPr>
              <a:grpSpLocks noChangeAspect="1"/>
            </p:cNvGrpSpPr>
            <p:nvPr/>
          </p:nvGrpSpPr>
          <p:grpSpPr bwMode="auto">
            <a:xfrm>
              <a:off x="4388504" y="3426294"/>
              <a:ext cx="748548" cy="350679"/>
              <a:chOff x="1488" y="967"/>
              <a:chExt cx="920" cy="431"/>
            </a:xfrm>
          </p:grpSpPr>
          <p:sp>
            <p:nvSpPr>
              <p:cNvPr id="97" name="AutoShape 101"/>
              <p:cNvSpPr>
                <a:spLocks noChangeAspect="1" noChangeArrowheads="1" noTextEdit="1"/>
              </p:cNvSpPr>
              <p:nvPr/>
            </p:nvSpPr>
            <p:spPr bwMode="auto">
              <a:xfrm>
                <a:off x="1488" y="967"/>
                <a:ext cx="920" cy="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8" name="Freeform 104"/>
              <p:cNvSpPr>
                <a:spLocks noEditPoints="1"/>
              </p:cNvSpPr>
              <p:nvPr/>
            </p:nvSpPr>
            <p:spPr bwMode="auto">
              <a:xfrm>
                <a:off x="2085" y="1094"/>
                <a:ext cx="186" cy="179"/>
              </a:xfrm>
              <a:custGeom>
                <a:avLst/>
                <a:gdLst>
                  <a:gd name="T0" fmla="*/ 371 w 372"/>
                  <a:gd name="T1" fmla="*/ 193 h 358"/>
                  <a:gd name="T2" fmla="*/ 358 w 372"/>
                  <a:gd name="T3" fmla="*/ 249 h 358"/>
                  <a:gd name="T4" fmla="*/ 331 w 372"/>
                  <a:gd name="T5" fmla="*/ 294 h 358"/>
                  <a:gd name="T6" fmla="*/ 292 w 372"/>
                  <a:gd name="T7" fmla="*/ 329 h 358"/>
                  <a:gd name="T8" fmla="*/ 243 w 372"/>
                  <a:gd name="T9" fmla="*/ 350 h 358"/>
                  <a:gd name="T10" fmla="*/ 186 w 372"/>
                  <a:gd name="T11" fmla="*/ 358 h 358"/>
                  <a:gd name="T12" fmla="*/ 146 w 372"/>
                  <a:gd name="T13" fmla="*/ 356 h 358"/>
                  <a:gd name="T14" fmla="*/ 95 w 372"/>
                  <a:gd name="T15" fmla="*/ 337 h 358"/>
                  <a:gd name="T16" fmla="*/ 52 w 372"/>
                  <a:gd name="T17" fmla="*/ 307 h 358"/>
                  <a:gd name="T18" fmla="*/ 21 w 372"/>
                  <a:gd name="T19" fmla="*/ 264 h 358"/>
                  <a:gd name="T20" fmla="*/ 4 w 372"/>
                  <a:gd name="T21" fmla="*/ 212 h 358"/>
                  <a:gd name="T22" fmla="*/ 0 w 372"/>
                  <a:gd name="T23" fmla="*/ 173 h 358"/>
                  <a:gd name="T24" fmla="*/ 9 w 372"/>
                  <a:gd name="T25" fmla="*/ 119 h 358"/>
                  <a:gd name="T26" fmla="*/ 33 w 372"/>
                  <a:gd name="T27" fmla="*/ 73 h 358"/>
                  <a:gd name="T28" fmla="*/ 70 w 372"/>
                  <a:gd name="T29" fmla="*/ 37 h 358"/>
                  <a:gd name="T30" fmla="*/ 116 w 372"/>
                  <a:gd name="T31" fmla="*/ 12 h 358"/>
                  <a:gd name="T32" fmla="*/ 167 w 372"/>
                  <a:gd name="T33" fmla="*/ 0 h 358"/>
                  <a:gd name="T34" fmla="*/ 205 w 372"/>
                  <a:gd name="T35" fmla="*/ 0 h 358"/>
                  <a:gd name="T36" fmla="*/ 256 w 372"/>
                  <a:gd name="T37" fmla="*/ 12 h 358"/>
                  <a:gd name="T38" fmla="*/ 302 w 372"/>
                  <a:gd name="T39" fmla="*/ 37 h 358"/>
                  <a:gd name="T40" fmla="*/ 338 w 372"/>
                  <a:gd name="T41" fmla="*/ 73 h 358"/>
                  <a:gd name="T42" fmla="*/ 363 w 372"/>
                  <a:gd name="T43" fmla="*/ 119 h 358"/>
                  <a:gd name="T44" fmla="*/ 372 w 372"/>
                  <a:gd name="T45" fmla="*/ 173 h 358"/>
                  <a:gd name="T46" fmla="*/ 91 w 372"/>
                  <a:gd name="T47" fmla="*/ 173 h 358"/>
                  <a:gd name="T48" fmla="*/ 95 w 372"/>
                  <a:gd name="T49" fmla="*/ 204 h 358"/>
                  <a:gd name="T50" fmla="*/ 107 w 372"/>
                  <a:gd name="T51" fmla="*/ 230 h 358"/>
                  <a:gd name="T52" fmla="*/ 125 w 372"/>
                  <a:gd name="T53" fmla="*/ 251 h 358"/>
                  <a:gd name="T54" fmla="*/ 149 w 372"/>
                  <a:gd name="T55" fmla="*/ 266 h 358"/>
                  <a:gd name="T56" fmla="*/ 177 w 372"/>
                  <a:gd name="T57" fmla="*/ 274 h 358"/>
                  <a:gd name="T58" fmla="*/ 195 w 372"/>
                  <a:gd name="T59" fmla="*/ 274 h 358"/>
                  <a:gd name="T60" fmla="*/ 223 w 372"/>
                  <a:gd name="T61" fmla="*/ 266 h 358"/>
                  <a:gd name="T62" fmla="*/ 247 w 372"/>
                  <a:gd name="T63" fmla="*/ 251 h 358"/>
                  <a:gd name="T64" fmla="*/ 264 w 372"/>
                  <a:gd name="T65" fmla="*/ 230 h 358"/>
                  <a:gd name="T66" fmla="*/ 277 w 372"/>
                  <a:gd name="T67" fmla="*/ 204 h 358"/>
                  <a:gd name="T68" fmla="*/ 281 w 372"/>
                  <a:gd name="T69" fmla="*/ 173 h 358"/>
                  <a:gd name="T70" fmla="*/ 279 w 372"/>
                  <a:gd name="T71" fmla="*/ 156 h 358"/>
                  <a:gd name="T72" fmla="*/ 269 w 372"/>
                  <a:gd name="T73" fmla="*/ 132 h 358"/>
                  <a:gd name="T74" fmla="*/ 253 w 372"/>
                  <a:gd name="T75" fmla="*/ 111 h 358"/>
                  <a:gd name="T76" fmla="*/ 231 w 372"/>
                  <a:gd name="T77" fmla="*/ 95 h 358"/>
                  <a:gd name="T78" fmla="*/ 205 w 372"/>
                  <a:gd name="T79" fmla="*/ 86 h 358"/>
                  <a:gd name="T80" fmla="*/ 186 w 372"/>
                  <a:gd name="T81" fmla="*/ 85 h 358"/>
                  <a:gd name="T82" fmla="*/ 158 w 372"/>
                  <a:gd name="T83" fmla="*/ 89 h 358"/>
                  <a:gd name="T84" fmla="*/ 133 w 372"/>
                  <a:gd name="T85" fmla="*/ 101 h 358"/>
                  <a:gd name="T86" fmla="*/ 112 w 372"/>
                  <a:gd name="T87" fmla="*/ 118 h 358"/>
                  <a:gd name="T88" fmla="*/ 99 w 372"/>
                  <a:gd name="T89" fmla="*/ 140 h 358"/>
                  <a:gd name="T90" fmla="*/ 91 w 372"/>
                  <a:gd name="T91" fmla="*/ 16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2" h="358">
                    <a:moveTo>
                      <a:pt x="372" y="173"/>
                    </a:moveTo>
                    <a:lnTo>
                      <a:pt x="372" y="173"/>
                    </a:lnTo>
                    <a:lnTo>
                      <a:pt x="371" y="193"/>
                    </a:lnTo>
                    <a:lnTo>
                      <a:pt x="368" y="212"/>
                    </a:lnTo>
                    <a:lnTo>
                      <a:pt x="364" y="230"/>
                    </a:lnTo>
                    <a:lnTo>
                      <a:pt x="358" y="249"/>
                    </a:lnTo>
                    <a:lnTo>
                      <a:pt x="350" y="264"/>
                    </a:lnTo>
                    <a:lnTo>
                      <a:pt x="342" y="279"/>
                    </a:lnTo>
                    <a:lnTo>
                      <a:pt x="331" y="294"/>
                    </a:lnTo>
                    <a:lnTo>
                      <a:pt x="320" y="307"/>
                    </a:lnTo>
                    <a:lnTo>
                      <a:pt x="306" y="319"/>
                    </a:lnTo>
                    <a:lnTo>
                      <a:pt x="292" y="329"/>
                    </a:lnTo>
                    <a:lnTo>
                      <a:pt x="277" y="337"/>
                    </a:lnTo>
                    <a:lnTo>
                      <a:pt x="260" y="345"/>
                    </a:lnTo>
                    <a:lnTo>
                      <a:pt x="243" y="350"/>
                    </a:lnTo>
                    <a:lnTo>
                      <a:pt x="224" y="356"/>
                    </a:lnTo>
                    <a:lnTo>
                      <a:pt x="206" y="358"/>
                    </a:lnTo>
                    <a:lnTo>
                      <a:pt x="186" y="358"/>
                    </a:lnTo>
                    <a:lnTo>
                      <a:pt x="186" y="358"/>
                    </a:lnTo>
                    <a:lnTo>
                      <a:pt x="166" y="358"/>
                    </a:lnTo>
                    <a:lnTo>
                      <a:pt x="146" y="356"/>
                    </a:lnTo>
                    <a:lnTo>
                      <a:pt x="129" y="350"/>
                    </a:lnTo>
                    <a:lnTo>
                      <a:pt x="111" y="345"/>
                    </a:lnTo>
                    <a:lnTo>
                      <a:pt x="95" y="337"/>
                    </a:lnTo>
                    <a:lnTo>
                      <a:pt x="79" y="329"/>
                    </a:lnTo>
                    <a:lnTo>
                      <a:pt x="66" y="319"/>
                    </a:lnTo>
                    <a:lnTo>
                      <a:pt x="52" y="307"/>
                    </a:lnTo>
                    <a:lnTo>
                      <a:pt x="41" y="294"/>
                    </a:lnTo>
                    <a:lnTo>
                      <a:pt x="30" y="279"/>
                    </a:lnTo>
                    <a:lnTo>
                      <a:pt x="21" y="264"/>
                    </a:lnTo>
                    <a:lnTo>
                      <a:pt x="14" y="249"/>
                    </a:lnTo>
                    <a:lnTo>
                      <a:pt x="8" y="230"/>
                    </a:lnTo>
                    <a:lnTo>
                      <a:pt x="4" y="212"/>
                    </a:lnTo>
                    <a:lnTo>
                      <a:pt x="1" y="193"/>
                    </a:lnTo>
                    <a:lnTo>
                      <a:pt x="0" y="173"/>
                    </a:lnTo>
                    <a:lnTo>
                      <a:pt x="0" y="173"/>
                    </a:lnTo>
                    <a:lnTo>
                      <a:pt x="1" y="155"/>
                    </a:lnTo>
                    <a:lnTo>
                      <a:pt x="4" y="136"/>
                    </a:lnTo>
                    <a:lnTo>
                      <a:pt x="9" y="119"/>
                    </a:lnTo>
                    <a:lnTo>
                      <a:pt x="15" y="103"/>
                    </a:lnTo>
                    <a:lnTo>
                      <a:pt x="23" y="88"/>
                    </a:lnTo>
                    <a:lnTo>
                      <a:pt x="33" y="73"/>
                    </a:lnTo>
                    <a:lnTo>
                      <a:pt x="45" y="60"/>
                    </a:lnTo>
                    <a:lnTo>
                      <a:pt x="56" y="48"/>
                    </a:lnTo>
                    <a:lnTo>
                      <a:pt x="70" y="37"/>
                    </a:lnTo>
                    <a:lnTo>
                      <a:pt x="84" y="28"/>
                    </a:lnTo>
                    <a:lnTo>
                      <a:pt x="100" y="19"/>
                    </a:lnTo>
                    <a:lnTo>
                      <a:pt x="116" y="12"/>
                    </a:lnTo>
                    <a:lnTo>
                      <a:pt x="133" y="7"/>
                    </a:lnTo>
                    <a:lnTo>
                      <a:pt x="150" y="3"/>
                    </a:lnTo>
                    <a:lnTo>
                      <a:pt x="167" y="0"/>
                    </a:lnTo>
                    <a:lnTo>
                      <a:pt x="186" y="0"/>
                    </a:lnTo>
                    <a:lnTo>
                      <a:pt x="186" y="0"/>
                    </a:lnTo>
                    <a:lnTo>
                      <a:pt x="205" y="0"/>
                    </a:lnTo>
                    <a:lnTo>
                      <a:pt x="222" y="3"/>
                    </a:lnTo>
                    <a:lnTo>
                      <a:pt x="239" y="7"/>
                    </a:lnTo>
                    <a:lnTo>
                      <a:pt x="256" y="12"/>
                    </a:lnTo>
                    <a:lnTo>
                      <a:pt x="272" y="19"/>
                    </a:lnTo>
                    <a:lnTo>
                      <a:pt x="288" y="28"/>
                    </a:lnTo>
                    <a:lnTo>
                      <a:pt x="302" y="37"/>
                    </a:lnTo>
                    <a:lnTo>
                      <a:pt x="316" y="48"/>
                    </a:lnTo>
                    <a:lnTo>
                      <a:pt x="327" y="60"/>
                    </a:lnTo>
                    <a:lnTo>
                      <a:pt x="338" y="73"/>
                    </a:lnTo>
                    <a:lnTo>
                      <a:pt x="349" y="88"/>
                    </a:lnTo>
                    <a:lnTo>
                      <a:pt x="357" y="103"/>
                    </a:lnTo>
                    <a:lnTo>
                      <a:pt x="363" y="119"/>
                    </a:lnTo>
                    <a:lnTo>
                      <a:pt x="368" y="136"/>
                    </a:lnTo>
                    <a:lnTo>
                      <a:pt x="371" y="155"/>
                    </a:lnTo>
                    <a:lnTo>
                      <a:pt x="372" y="173"/>
                    </a:lnTo>
                    <a:lnTo>
                      <a:pt x="372" y="173"/>
                    </a:lnTo>
                    <a:close/>
                    <a:moveTo>
                      <a:pt x="91" y="173"/>
                    </a:moveTo>
                    <a:lnTo>
                      <a:pt x="91" y="173"/>
                    </a:lnTo>
                    <a:lnTo>
                      <a:pt x="91" y="184"/>
                    </a:lnTo>
                    <a:lnTo>
                      <a:pt x="92" y="195"/>
                    </a:lnTo>
                    <a:lnTo>
                      <a:pt x="95" y="204"/>
                    </a:lnTo>
                    <a:lnTo>
                      <a:pt x="99" y="214"/>
                    </a:lnTo>
                    <a:lnTo>
                      <a:pt x="103" y="222"/>
                    </a:lnTo>
                    <a:lnTo>
                      <a:pt x="107" y="230"/>
                    </a:lnTo>
                    <a:lnTo>
                      <a:pt x="112" y="238"/>
                    </a:lnTo>
                    <a:lnTo>
                      <a:pt x="119" y="246"/>
                    </a:lnTo>
                    <a:lnTo>
                      <a:pt x="125" y="251"/>
                    </a:lnTo>
                    <a:lnTo>
                      <a:pt x="133" y="258"/>
                    </a:lnTo>
                    <a:lnTo>
                      <a:pt x="141" y="262"/>
                    </a:lnTo>
                    <a:lnTo>
                      <a:pt x="149" y="266"/>
                    </a:lnTo>
                    <a:lnTo>
                      <a:pt x="158" y="270"/>
                    </a:lnTo>
                    <a:lnTo>
                      <a:pt x="166" y="272"/>
                    </a:lnTo>
                    <a:lnTo>
                      <a:pt x="177" y="274"/>
                    </a:lnTo>
                    <a:lnTo>
                      <a:pt x="186" y="274"/>
                    </a:lnTo>
                    <a:lnTo>
                      <a:pt x="186" y="274"/>
                    </a:lnTo>
                    <a:lnTo>
                      <a:pt x="195" y="274"/>
                    </a:lnTo>
                    <a:lnTo>
                      <a:pt x="205" y="272"/>
                    </a:lnTo>
                    <a:lnTo>
                      <a:pt x="214" y="270"/>
                    </a:lnTo>
                    <a:lnTo>
                      <a:pt x="223" y="266"/>
                    </a:lnTo>
                    <a:lnTo>
                      <a:pt x="231" y="262"/>
                    </a:lnTo>
                    <a:lnTo>
                      <a:pt x="239" y="258"/>
                    </a:lnTo>
                    <a:lnTo>
                      <a:pt x="247" y="251"/>
                    </a:lnTo>
                    <a:lnTo>
                      <a:pt x="253" y="246"/>
                    </a:lnTo>
                    <a:lnTo>
                      <a:pt x="259" y="238"/>
                    </a:lnTo>
                    <a:lnTo>
                      <a:pt x="264" y="230"/>
                    </a:lnTo>
                    <a:lnTo>
                      <a:pt x="269" y="222"/>
                    </a:lnTo>
                    <a:lnTo>
                      <a:pt x="273" y="214"/>
                    </a:lnTo>
                    <a:lnTo>
                      <a:pt x="277" y="204"/>
                    </a:lnTo>
                    <a:lnTo>
                      <a:pt x="279" y="195"/>
                    </a:lnTo>
                    <a:lnTo>
                      <a:pt x="280" y="184"/>
                    </a:lnTo>
                    <a:lnTo>
                      <a:pt x="281" y="173"/>
                    </a:lnTo>
                    <a:lnTo>
                      <a:pt x="281" y="173"/>
                    </a:lnTo>
                    <a:lnTo>
                      <a:pt x="280" y="165"/>
                    </a:lnTo>
                    <a:lnTo>
                      <a:pt x="279" y="156"/>
                    </a:lnTo>
                    <a:lnTo>
                      <a:pt x="277" y="148"/>
                    </a:lnTo>
                    <a:lnTo>
                      <a:pt x="273" y="140"/>
                    </a:lnTo>
                    <a:lnTo>
                      <a:pt x="269" y="132"/>
                    </a:lnTo>
                    <a:lnTo>
                      <a:pt x="264" y="125"/>
                    </a:lnTo>
                    <a:lnTo>
                      <a:pt x="259" y="118"/>
                    </a:lnTo>
                    <a:lnTo>
                      <a:pt x="253" y="111"/>
                    </a:lnTo>
                    <a:lnTo>
                      <a:pt x="247" y="106"/>
                    </a:lnTo>
                    <a:lnTo>
                      <a:pt x="239" y="101"/>
                    </a:lnTo>
                    <a:lnTo>
                      <a:pt x="231" y="95"/>
                    </a:lnTo>
                    <a:lnTo>
                      <a:pt x="223" y="92"/>
                    </a:lnTo>
                    <a:lnTo>
                      <a:pt x="214" y="89"/>
                    </a:lnTo>
                    <a:lnTo>
                      <a:pt x="205" y="86"/>
                    </a:lnTo>
                    <a:lnTo>
                      <a:pt x="195" y="85"/>
                    </a:lnTo>
                    <a:lnTo>
                      <a:pt x="186" y="85"/>
                    </a:lnTo>
                    <a:lnTo>
                      <a:pt x="186" y="85"/>
                    </a:lnTo>
                    <a:lnTo>
                      <a:pt x="177" y="85"/>
                    </a:lnTo>
                    <a:lnTo>
                      <a:pt x="166" y="86"/>
                    </a:lnTo>
                    <a:lnTo>
                      <a:pt x="158" y="89"/>
                    </a:lnTo>
                    <a:lnTo>
                      <a:pt x="149" y="92"/>
                    </a:lnTo>
                    <a:lnTo>
                      <a:pt x="141" y="95"/>
                    </a:lnTo>
                    <a:lnTo>
                      <a:pt x="133" y="101"/>
                    </a:lnTo>
                    <a:lnTo>
                      <a:pt x="125" y="106"/>
                    </a:lnTo>
                    <a:lnTo>
                      <a:pt x="119" y="111"/>
                    </a:lnTo>
                    <a:lnTo>
                      <a:pt x="112" y="118"/>
                    </a:lnTo>
                    <a:lnTo>
                      <a:pt x="107" y="125"/>
                    </a:lnTo>
                    <a:lnTo>
                      <a:pt x="103" y="132"/>
                    </a:lnTo>
                    <a:lnTo>
                      <a:pt x="99" y="140"/>
                    </a:lnTo>
                    <a:lnTo>
                      <a:pt x="95" y="148"/>
                    </a:lnTo>
                    <a:lnTo>
                      <a:pt x="92" y="156"/>
                    </a:lnTo>
                    <a:lnTo>
                      <a:pt x="91" y="165"/>
                    </a:lnTo>
                    <a:lnTo>
                      <a:pt x="91" y="173"/>
                    </a:lnTo>
                    <a:lnTo>
                      <a:pt x="91" y="173"/>
                    </a:lnTo>
                    <a:close/>
                  </a:path>
                </a:pathLst>
              </a:custGeom>
              <a:solidFill>
                <a:srgbClr val="002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9" name="Freeform 105"/>
              <p:cNvSpPr>
                <a:spLocks/>
              </p:cNvSpPr>
              <p:nvPr/>
            </p:nvSpPr>
            <p:spPr bwMode="auto">
              <a:xfrm>
                <a:off x="2007" y="1094"/>
                <a:ext cx="174" cy="179"/>
              </a:xfrm>
              <a:custGeom>
                <a:avLst/>
                <a:gdLst>
                  <a:gd name="T0" fmla="*/ 256 w 346"/>
                  <a:gd name="T1" fmla="*/ 242 h 358"/>
                  <a:gd name="T2" fmla="*/ 230 w 346"/>
                  <a:gd name="T3" fmla="*/ 263 h 358"/>
                  <a:gd name="T4" fmla="*/ 198 w 346"/>
                  <a:gd name="T5" fmla="*/ 274 h 358"/>
                  <a:gd name="T6" fmla="*/ 181 w 346"/>
                  <a:gd name="T7" fmla="*/ 274 h 358"/>
                  <a:gd name="T8" fmla="*/ 164 w 346"/>
                  <a:gd name="T9" fmla="*/ 271 h 358"/>
                  <a:gd name="T10" fmla="*/ 139 w 346"/>
                  <a:gd name="T11" fmla="*/ 261 h 358"/>
                  <a:gd name="T12" fmla="*/ 118 w 346"/>
                  <a:gd name="T13" fmla="*/ 243 h 358"/>
                  <a:gd name="T14" fmla="*/ 102 w 346"/>
                  <a:gd name="T15" fmla="*/ 221 h 358"/>
                  <a:gd name="T16" fmla="*/ 92 w 346"/>
                  <a:gd name="T17" fmla="*/ 195 h 358"/>
                  <a:gd name="T18" fmla="*/ 91 w 346"/>
                  <a:gd name="T19" fmla="*/ 173 h 358"/>
                  <a:gd name="T20" fmla="*/ 95 w 346"/>
                  <a:gd name="T21" fmla="*/ 148 h 358"/>
                  <a:gd name="T22" fmla="*/ 106 w 346"/>
                  <a:gd name="T23" fmla="*/ 127 h 358"/>
                  <a:gd name="T24" fmla="*/ 145 w 346"/>
                  <a:gd name="T25" fmla="*/ 94 h 358"/>
                  <a:gd name="T26" fmla="*/ 172 w 346"/>
                  <a:gd name="T27" fmla="*/ 86 h 358"/>
                  <a:gd name="T28" fmla="*/ 186 w 346"/>
                  <a:gd name="T29" fmla="*/ 85 h 358"/>
                  <a:gd name="T30" fmla="*/ 209 w 346"/>
                  <a:gd name="T31" fmla="*/ 88 h 358"/>
                  <a:gd name="T32" fmla="*/ 239 w 346"/>
                  <a:gd name="T33" fmla="*/ 101 h 358"/>
                  <a:gd name="T34" fmla="*/ 263 w 346"/>
                  <a:gd name="T35" fmla="*/ 123 h 358"/>
                  <a:gd name="T36" fmla="*/ 279 w 346"/>
                  <a:gd name="T37" fmla="*/ 107 h 358"/>
                  <a:gd name="T38" fmla="*/ 307 w 346"/>
                  <a:gd name="T39" fmla="*/ 92 h 358"/>
                  <a:gd name="T40" fmla="*/ 341 w 346"/>
                  <a:gd name="T41" fmla="*/ 85 h 358"/>
                  <a:gd name="T42" fmla="*/ 346 w 346"/>
                  <a:gd name="T43" fmla="*/ 85 h 358"/>
                  <a:gd name="T44" fmla="*/ 320 w 346"/>
                  <a:gd name="T45" fmla="*/ 53 h 358"/>
                  <a:gd name="T46" fmla="*/ 288 w 346"/>
                  <a:gd name="T47" fmla="*/ 28 h 358"/>
                  <a:gd name="T48" fmla="*/ 263 w 346"/>
                  <a:gd name="T49" fmla="*/ 16 h 358"/>
                  <a:gd name="T50" fmla="*/ 206 w 346"/>
                  <a:gd name="T51" fmla="*/ 0 h 358"/>
                  <a:gd name="T52" fmla="*/ 168 w 346"/>
                  <a:gd name="T53" fmla="*/ 0 h 358"/>
                  <a:gd name="T54" fmla="*/ 116 w 346"/>
                  <a:gd name="T55" fmla="*/ 12 h 358"/>
                  <a:gd name="T56" fmla="*/ 70 w 346"/>
                  <a:gd name="T57" fmla="*/ 37 h 358"/>
                  <a:gd name="T58" fmla="*/ 33 w 346"/>
                  <a:gd name="T59" fmla="*/ 73 h 358"/>
                  <a:gd name="T60" fmla="*/ 9 w 346"/>
                  <a:gd name="T61" fmla="*/ 119 h 358"/>
                  <a:gd name="T62" fmla="*/ 0 w 346"/>
                  <a:gd name="T63" fmla="*/ 173 h 358"/>
                  <a:gd name="T64" fmla="*/ 4 w 346"/>
                  <a:gd name="T65" fmla="*/ 212 h 358"/>
                  <a:gd name="T66" fmla="*/ 21 w 346"/>
                  <a:gd name="T67" fmla="*/ 264 h 358"/>
                  <a:gd name="T68" fmla="*/ 53 w 346"/>
                  <a:gd name="T69" fmla="*/ 307 h 358"/>
                  <a:gd name="T70" fmla="*/ 95 w 346"/>
                  <a:gd name="T71" fmla="*/ 337 h 358"/>
                  <a:gd name="T72" fmla="*/ 147 w 346"/>
                  <a:gd name="T73" fmla="*/ 356 h 358"/>
                  <a:gd name="T74" fmla="*/ 186 w 346"/>
                  <a:gd name="T75" fmla="*/ 358 h 358"/>
                  <a:gd name="T76" fmla="*/ 246 w 346"/>
                  <a:gd name="T77" fmla="*/ 350 h 358"/>
                  <a:gd name="T78" fmla="*/ 276 w 346"/>
                  <a:gd name="T79" fmla="*/ 338 h 358"/>
                  <a:gd name="T80" fmla="*/ 311 w 346"/>
                  <a:gd name="T81" fmla="*/ 315 h 358"/>
                  <a:gd name="T82" fmla="*/ 337 w 346"/>
                  <a:gd name="T83" fmla="*/ 286 h 358"/>
                  <a:gd name="T84" fmla="*/ 341 w 346"/>
                  <a:gd name="T85" fmla="*/ 274 h 358"/>
                  <a:gd name="T86" fmla="*/ 317 w 346"/>
                  <a:gd name="T87" fmla="*/ 271 h 358"/>
                  <a:gd name="T88" fmla="*/ 287 w 346"/>
                  <a:gd name="T89" fmla="*/ 257 h 358"/>
                  <a:gd name="T90" fmla="*/ 263 w 346"/>
                  <a:gd name="T91" fmla="*/ 233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6" h="358">
                    <a:moveTo>
                      <a:pt x="263" y="233"/>
                    </a:moveTo>
                    <a:lnTo>
                      <a:pt x="263" y="233"/>
                    </a:lnTo>
                    <a:lnTo>
                      <a:pt x="256" y="242"/>
                    </a:lnTo>
                    <a:lnTo>
                      <a:pt x="248" y="250"/>
                    </a:lnTo>
                    <a:lnTo>
                      <a:pt x="239" y="257"/>
                    </a:lnTo>
                    <a:lnTo>
                      <a:pt x="230" y="263"/>
                    </a:lnTo>
                    <a:lnTo>
                      <a:pt x="219" y="267"/>
                    </a:lnTo>
                    <a:lnTo>
                      <a:pt x="209" y="271"/>
                    </a:lnTo>
                    <a:lnTo>
                      <a:pt x="198" y="274"/>
                    </a:lnTo>
                    <a:lnTo>
                      <a:pt x="186" y="274"/>
                    </a:lnTo>
                    <a:lnTo>
                      <a:pt x="186" y="274"/>
                    </a:lnTo>
                    <a:lnTo>
                      <a:pt x="181" y="274"/>
                    </a:lnTo>
                    <a:lnTo>
                      <a:pt x="181" y="274"/>
                    </a:lnTo>
                    <a:lnTo>
                      <a:pt x="172" y="272"/>
                    </a:lnTo>
                    <a:lnTo>
                      <a:pt x="164" y="271"/>
                    </a:lnTo>
                    <a:lnTo>
                      <a:pt x="155" y="268"/>
                    </a:lnTo>
                    <a:lnTo>
                      <a:pt x="147" y="264"/>
                    </a:lnTo>
                    <a:lnTo>
                      <a:pt x="139" y="261"/>
                    </a:lnTo>
                    <a:lnTo>
                      <a:pt x="131" y="257"/>
                    </a:lnTo>
                    <a:lnTo>
                      <a:pt x="124" y="250"/>
                    </a:lnTo>
                    <a:lnTo>
                      <a:pt x="118" y="243"/>
                    </a:lnTo>
                    <a:lnTo>
                      <a:pt x="111" y="237"/>
                    </a:lnTo>
                    <a:lnTo>
                      <a:pt x="106" y="229"/>
                    </a:lnTo>
                    <a:lnTo>
                      <a:pt x="102" y="221"/>
                    </a:lnTo>
                    <a:lnTo>
                      <a:pt x="98" y="213"/>
                    </a:lnTo>
                    <a:lnTo>
                      <a:pt x="95" y="204"/>
                    </a:lnTo>
                    <a:lnTo>
                      <a:pt x="92" y="195"/>
                    </a:lnTo>
                    <a:lnTo>
                      <a:pt x="91" y="184"/>
                    </a:lnTo>
                    <a:lnTo>
                      <a:pt x="91" y="173"/>
                    </a:lnTo>
                    <a:lnTo>
                      <a:pt x="91" y="173"/>
                    </a:lnTo>
                    <a:lnTo>
                      <a:pt x="91" y="165"/>
                    </a:lnTo>
                    <a:lnTo>
                      <a:pt x="92" y="158"/>
                    </a:lnTo>
                    <a:lnTo>
                      <a:pt x="95" y="148"/>
                    </a:lnTo>
                    <a:lnTo>
                      <a:pt x="98" y="142"/>
                    </a:lnTo>
                    <a:lnTo>
                      <a:pt x="102" y="134"/>
                    </a:lnTo>
                    <a:lnTo>
                      <a:pt x="106" y="127"/>
                    </a:lnTo>
                    <a:lnTo>
                      <a:pt x="118" y="114"/>
                    </a:lnTo>
                    <a:lnTo>
                      <a:pt x="131" y="102"/>
                    </a:lnTo>
                    <a:lnTo>
                      <a:pt x="145" y="94"/>
                    </a:lnTo>
                    <a:lnTo>
                      <a:pt x="153" y="90"/>
                    </a:lnTo>
                    <a:lnTo>
                      <a:pt x="163" y="88"/>
                    </a:lnTo>
                    <a:lnTo>
                      <a:pt x="172" y="86"/>
                    </a:lnTo>
                    <a:lnTo>
                      <a:pt x="180" y="85"/>
                    </a:lnTo>
                    <a:lnTo>
                      <a:pt x="180" y="85"/>
                    </a:lnTo>
                    <a:lnTo>
                      <a:pt x="186" y="85"/>
                    </a:lnTo>
                    <a:lnTo>
                      <a:pt x="186" y="85"/>
                    </a:lnTo>
                    <a:lnTo>
                      <a:pt x="198" y="85"/>
                    </a:lnTo>
                    <a:lnTo>
                      <a:pt x="209" y="88"/>
                    </a:lnTo>
                    <a:lnTo>
                      <a:pt x="219" y="92"/>
                    </a:lnTo>
                    <a:lnTo>
                      <a:pt x="230" y="95"/>
                    </a:lnTo>
                    <a:lnTo>
                      <a:pt x="239" y="101"/>
                    </a:lnTo>
                    <a:lnTo>
                      <a:pt x="248" y="107"/>
                    </a:lnTo>
                    <a:lnTo>
                      <a:pt x="256" y="115"/>
                    </a:lnTo>
                    <a:lnTo>
                      <a:pt x="263" y="123"/>
                    </a:lnTo>
                    <a:lnTo>
                      <a:pt x="263" y="123"/>
                    </a:lnTo>
                    <a:lnTo>
                      <a:pt x="271" y="115"/>
                    </a:lnTo>
                    <a:lnTo>
                      <a:pt x="279" y="107"/>
                    </a:lnTo>
                    <a:lnTo>
                      <a:pt x="287" y="101"/>
                    </a:lnTo>
                    <a:lnTo>
                      <a:pt x="296" y="95"/>
                    </a:lnTo>
                    <a:lnTo>
                      <a:pt x="307" y="92"/>
                    </a:lnTo>
                    <a:lnTo>
                      <a:pt x="317" y="88"/>
                    </a:lnTo>
                    <a:lnTo>
                      <a:pt x="329" y="85"/>
                    </a:lnTo>
                    <a:lnTo>
                      <a:pt x="341" y="85"/>
                    </a:lnTo>
                    <a:lnTo>
                      <a:pt x="341" y="85"/>
                    </a:lnTo>
                    <a:lnTo>
                      <a:pt x="346" y="85"/>
                    </a:lnTo>
                    <a:lnTo>
                      <a:pt x="346" y="85"/>
                    </a:lnTo>
                    <a:lnTo>
                      <a:pt x="338" y="73"/>
                    </a:lnTo>
                    <a:lnTo>
                      <a:pt x="330" y="62"/>
                    </a:lnTo>
                    <a:lnTo>
                      <a:pt x="320" y="53"/>
                    </a:lnTo>
                    <a:lnTo>
                      <a:pt x="311" y="44"/>
                    </a:lnTo>
                    <a:lnTo>
                      <a:pt x="300" y="36"/>
                    </a:lnTo>
                    <a:lnTo>
                      <a:pt x="288" y="28"/>
                    </a:lnTo>
                    <a:lnTo>
                      <a:pt x="276" y="22"/>
                    </a:lnTo>
                    <a:lnTo>
                      <a:pt x="263" y="16"/>
                    </a:lnTo>
                    <a:lnTo>
                      <a:pt x="263" y="16"/>
                    </a:lnTo>
                    <a:lnTo>
                      <a:pt x="245" y="8"/>
                    </a:lnTo>
                    <a:lnTo>
                      <a:pt x="226" y="4"/>
                    </a:lnTo>
                    <a:lnTo>
                      <a:pt x="206" y="0"/>
                    </a:lnTo>
                    <a:lnTo>
                      <a:pt x="186" y="0"/>
                    </a:lnTo>
                    <a:lnTo>
                      <a:pt x="186" y="0"/>
                    </a:lnTo>
                    <a:lnTo>
                      <a:pt x="168" y="0"/>
                    </a:lnTo>
                    <a:lnTo>
                      <a:pt x="151" y="3"/>
                    </a:lnTo>
                    <a:lnTo>
                      <a:pt x="132" y="7"/>
                    </a:lnTo>
                    <a:lnTo>
                      <a:pt x="116" y="12"/>
                    </a:lnTo>
                    <a:lnTo>
                      <a:pt x="100" y="19"/>
                    </a:lnTo>
                    <a:lnTo>
                      <a:pt x="85" y="28"/>
                    </a:lnTo>
                    <a:lnTo>
                      <a:pt x="70" y="37"/>
                    </a:lnTo>
                    <a:lnTo>
                      <a:pt x="57" y="48"/>
                    </a:lnTo>
                    <a:lnTo>
                      <a:pt x="44" y="60"/>
                    </a:lnTo>
                    <a:lnTo>
                      <a:pt x="33" y="73"/>
                    </a:lnTo>
                    <a:lnTo>
                      <a:pt x="24" y="88"/>
                    </a:lnTo>
                    <a:lnTo>
                      <a:pt x="16" y="103"/>
                    </a:lnTo>
                    <a:lnTo>
                      <a:pt x="9" y="119"/>
                    </a:lnTo>
                    <a:lnTo>
                      <a:pt x="4" y="136"/>
                    </a:lnTo>
                    <a:lnTo>
                      <a:pt x="1" y="155"/>
                    </a:lnTo>
                    <a:lnTo>
                      <a:pt x="0" y="173"/>
                    </a:lnTo>
                    <a:lnTo>
                      <a:pt x="0" y="173"/>
                    </a:lnTo>
                    <a:lnTo>
                      <a:pt x="1" y="193"/>
                    </a:lnTo>
                    <a:lnTo>
                      <a:pt x="4" y="212"/>
                    </a:lnTo>
                    <a:lnTo>
                      <a:pt x="8" y="230"/>
                    </a:lnTo>
                    <a:lnTo>
                      <a:pt x="13" y="249"/>
                    </a:lnTo>
                    <a:lnTo>
                      <a:pt x="21" y="264"/>
                    </a:lnTo>
                    <a:lnTo>
                      <a:pt x="30" y="279"/>
                    </a:lnTo>
                    <a:lnTo>
                      <a:pt x="41" y="294"/>
                    </a:lnTo>
                    <a:lnTo>
                      <a:pt x="53" y="307"/>
                    </a:lnTo>
                    <a:lnTo>
                      <a:pt x="65" y="319"/>
                    </a:lnTo>
                    <a:lnTo>
                      <a:pt x="79" y="329"/>
                    </a:lnTo>
                    <a:lnTo>
                      <a:pt x="95" y="337"/>
                    </a:lnTo>
                    <a:lnTo>
                      <a:pt x="111" y="345"/>
                    </a:lnTo>
                    <a:lnTo>
                      <a:pt x="128" y="350"/>
                    </a:lnTo>
                    <a:lnTo>
                      <a:pt x="147" y="356"/>
                    </a:lnTo>
                    <a:lnTo>
                      <a:pt x="167" y="358"/>
                    </a:lnTo>
                    <a:lnTo>
                      <a:pt x="186" y="358"/>
                    </a:lnTo>
                    <a:lnTo>
                      <a:pt x="186" y="358"/>
                    </a:lnTo>
                    <a:lnTo>
                      <a:pt x="206" y="358"/>
                    </a:lnTo>
                    <a:lnTo>
                      <a:pt x="226" y="354"/>
                    </a:lnTo>
                    <a:lnTo>
                      <a:pt x="246" y="350"/>
                    </a:lnTo>
                    <a:lnTo>
                      <a:pt x="263" y="344"/>
                    </a:lnTo>
                    <a:lnTo>
                      <a:pt x="263" y="344"/>
                    </a:lnTo>
                    <a:lnTo>
                      <a:pt x="276" y="338"/>
                    </a:lnTo>
                    <a:lnTo>
                      <a:pt x="288" y="332"/>
                    </a:lnTo>
                    <a:lnTo>
                      <a:pt x="300" y="324"/>
                    </a:lnTo>
                    <a:lnTo>
                      <a:pt x="311" y="315"/>
                    </a:lnTo>
                    <a:lnTo>
                      <a:pt x="320" y="305"/>
                    </a:lnTo>
                    <a:lnTo>
                      <a:pt x="329" y="296"/>
                    </a:lnTo>
                    <a:lnTo>
                      <a:pt x="337" y="286"/>
                    </a:lnTo>
                    <a:lnTo>
                      <a:pt x="345" y="274"/>
                    </a:lnTo>
                    <a:lnTo>
                      <a:pt x="345" y="274"/>
                    </a:lnTo>
                    <a:lnTo>
                      <a:pt x="341" y="274"/>
                    </a:lnTo>
                    <a:lnTo>
                      <a:pt x="341" y="274"/>
                    </a:lnTo>
                    <a:lnTo>
                      <a:pt x="329" y="274"/>
                    </a:lnTo>
                    <a:lnTo>
                      <a:pt x="317" y="271"/>
                    </a:lnTo>
                    <a:lnTo>
                      <a:pt x="307" y="267"/>
                    </a:lnTo>
                    <a:lnTo>
                      <a:pt x="296" y="263"/>
                    </a:lnTo>
                    <a:lnTo>
                      <a:pt x="287" y="257"/>
                    </a:lnTo>
                    <a:lnTo>
                      <a:pt x="279" y="250"/>
                    </a:lnTo>
                    <a:lnTo>
                      <a:pt x="271" y="242"/>
                    </a:lnTo>
                    <a:lnTo>
                      <a:pt x="263" y="233"/>
                    </a:lnTo>
                    <a:lnTo>
                      <a:pt x="263" y="233"/>
                    </a:lnTo>
                    <a:close/>
                  </a:path>
                </a:pathLst>
              </a:custGeom>
              <a:solidFill>
                <a:srgbClr val="0066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100" name="Freeform 106"/>
              <p:cNvSpPr>
                <a:spLocks/>
              </p:cNvSpPr>
              <p:nvPr/>
            </p:nvSpPr>
            <p:spPr bwMode="auto">
              <a:xfrm>
                <a:off x="1838" y="1097"/>
                <a:ext cx="210" cy="172"/>
              </a:xfrm>
              <a:custGeom>
                <a:avLst/>
                <a:gdLst>
                  <a:gd name="T0" fmla="*/ 193 w 419"/>
                  <a:gd name="T1" fmla="*/ 345 h 345"/>
                  <a:gd name="T2" fmla="*/ 109 w 419"/>
                  <a:gd name="T3" fmla="*/ 147 h 345"/>
                  <a:gd name="T4" fmla="*/ 108 w 419"/>
                  <a:gd name="T5" fmla="*/ 147 h 345"/>
                  <a:gd name="T6" fmla="*/ 89 w 419"/>
                  <a:gd name="T7" fmla="*/ 345 h 345"/>
                  <a:gd name="T8" fmla="*/ 0 w 419"/>
                  <a:gd name="T9" fmla="*/ 345 h 345"/>
                  <a:gd name="T10" fmla="*/ 46 w 419"/>
                  <a:gd name="T11" fmla="*/ 0 h 345"/>
                  <a:gd name="T12" fmla="*/ 136 w 419"/>
                  <a:gd name="T13" fmla="*/ 0 h 345"/>
                  <a:gd name="T14" fmla="*/ 210 w 419"/>
                  <a:gd name="T15" fmla="*/ 184 h 345"/>
                  <a:gd name="T16" fmla="*/ 284 w 419"/>
                  <a:gd name="T17" fmla="*/ 0 h 345"/>
                  <a:gd name="T18" fmla="*/ 372 w 419"/>
                  <a:gd name="T19" fmla="*/ 0 h 345"/>
                  <a:gd name="T20" fmla="*/ 419 w 419"/>
                  <a:gd name="T21" fmla="*/ 345 h 345"/>
                  <a:gd name="T22" fmla="*/ 329 w 419"/>
                  <a:gd name="T23" fmla="*/ 345 h 345"/>
                  <a:gd name="T24" fmla="*/ 310 w 419"/>
                  <a:gd name="T25" fmla="*/ 147 h 345"/>
                  <a:gd name="T26" fmla="*/ 309 w 419"/>
                  <a:gd name="T27" fmla="*/ 147 h 345"/>
                  <a:gd name="T28" fmla="*/ 226 w 419"/>
                  <a:gd name="T29" fmla="*/ 345 h 345"/>
                  <a:gd name="T30" fmla="*/ 193 w 419"/>
                  <a:gd name="T3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9" h="345">
                    <a:moveTo>
                      <a:pt x="193" y="345"/>
                    </a:moveTo>
                    <a:lnTo>
                      <a:pt x="109" y="147"/>
                    </a:lnTo>
                    <a:lnTo>
                      <a:pt x="108" y="147"/>
                    </a:lnTo>
                    <a:lnTo>
                      <a:pt x="89" y="345"/>
                    </a:lnTo>
                    <a:lnTo>
                      <a:pt x="0" y="345"/>
                    </a:lnTo>
                    <a:lnTo>
                      <a:pt x="46" y="0"/>
                    </a:lnTo>
                    <a:lnTo>
                      <a:pt x="136" y="0"/>
                    </a:lnTo>
                    <a:lnTo>
                      <a:pt x="210" y="184"/>
                    </a:lnTo>
                    <a:lnTo>
                      <a:pt x="284" y="0"/>
                    </a:lnTo>
                    <a:lnTo>
                      <a:pt x="372" y="0"/>
                    </a:lnTo>
                    <a:lnTo>
                      <a:pt x="419" y="345"/>
                    </a:lnTo>
                    <a:lnTo>
                      <a:pt x="329" y="345"/>
                    </a:lnTo>
                    <a:lnTo>
                      <a:pt x="310" y="147"/>
                    </a:lnTo>
                    <a:lnTo>
                      <a:pt x="309" y="147"/>
                    </a:lnTo>
                    <a:lnTo>
                      <a:pt x="226" y="345"/>
                    </a:lnTo>
                    <a:lnTo>
                      <a:pt x="193" y="345"/>
                    </a:lnTo>
                    <a:close/>
                  </a:path>
                </a:pathLst>
              </a:custGeom>
              <a:solidFill>
                <a:srgbClr val="0095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101" name="Freeform 107"/>
              <p:cNvSpPr>
                <a:spLocks noEditPoints="1"/>
              </p:cNvSpPr>
              <p:nvPr/>
            </p:nvSpPr>
            <p:spPr bwMode="auto">
              <a:xfrm>
                <a:off x="1678" y="1097"/>
                <a:ext cx="205" cy="172"/>
              </a:xfrm>
              <a:custGeom>
                <a:avLst/>
                <a:gdLst>
                  <a:gd name="T0" fmla="*/ 168 w 409"/>
                  <a:gd name="T1" fmla="*/ 285 h 345"/>
                  <a:gd name="T2" fmla="*/ 144 w 409"/>
                  <a:gd name="T3" fmla="*/ 345 h 345"/>
                  <a:gd name="T4" fmla="*/ 0 w 409"/>
                  <a:gd name="T5" fmla="*/ 345 h 345"/>
                  <a:gd name="T6" fmla="*/ 51 w 409"/>
                  <a:gd name="T7" fmla="*/ 339 h 345"/>
                  <a:gd name="T8" fmla="*/ 182 w 409"/>
                  <a:gd name="T9" fmla="*/ 0 h 345"/>
                  <a:gd name="T10" fmla="*/ 280 w 409"/>
                  <a:gd name="T11" fmla="*/ 0 h 345"/>
                  <a:gd name="T12" fmla="*/ 409 w 409"/>
                  <a:gd name="T13" fmla="*/ 345 h 345"/>
                  <a:gd name="T14" fmla="*/ 314 w 409"/>
                  <a:gd name="T15" fmla="*/ 345 h 345"/>
                  <a:gd name="T16" fmla="*/ 292 w 409"/>
                  <a:gd name="T17" fmla="*/ 285 h 345"/>
                  <a:gd name="T18" fmla="*/ 168 w 409"/>
                  <a:gd name="T19" fmla="*/ 285 h 345"/>
                  <a:gd name="T20" fmla="*/ 231 w 409"/>
                  <a:gd name="T21" fmla="*/ 107 h 345"/>
                  <a:gd name="T22" fmla="*/ 230 w 409"/>
                  <a:gd name="T23" fmla="*/ 107 h 345"/>
                  <a:gd name="T24" fmla="*/ 193 w 409"/>
                  <a:gd name="T25" fmla="*/ 217 h 345"/>
                  <a:gd name="T26" fmla="*/ 267 w 409"/>
                  <a:gd name="T27" fmla="*/ 217 h 345"/>
                  <a:gd name="T28" fmla="*/ 231 w 409"/>
                  <a:gd name="T29" fmla="*/ 10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9" h="345">
                    <a:moveTo>
                      <a:pt x="168" y="285"/>
                    </a:moveTo>
                    <a:lnTo>
                      <a:pt x="144" y="345"/>
                    </a:lnTo>
                    <a:lnTo>
                      <a:pt x="0" y="345"/>
                    </a:lnTo>
                    <a:lnTo>
                      <a:pt x="51" y="339"/>
                    </a:lnTo>
                    <a:lnTo>
                      <a:pt x="182" y="0"/>
                    </a:lnTo>
                    <a:lnTo>
                      <a:pt x="280" y="0"/>
                    </a:lnTo>
                    <a:lnTo>
                      <a:pt x="409" y="345"/>
                    </a:lnTo>
                    <a:lnTo>
                      <a:pt x="314" y="345"/>
                    </a:lnTo>
                    <a:lnTo>
                      <a:pt x="292" y="285"/>
                    </a:lnTo>
                    <a:lnTo>
                      <a:pt x="168" y="285"/>
                    </a:lnTo>
                    <a:close/>
                    <a:moveTo>
                      <a:pt x="231" y="107"/>
                    </a:moveTo>
                    <a:lnTo>
                      <a:pt x="230" y="107"/>
                    </a:lnTo>
                    <a:lnTo>
                      <a:pt x="193" y="217"/>
                    </a:lnTo>
                    <a:lnTo>
                      <a:pt x="267" y="217"/>
                    </a:lnTo>
                    <a:lnTo>
                      <a:pt x="231" y="107"/>
                    </a:lnTo>
                    <a:close/>
                  </a:path>
                </a:pathLst>
              </a:custGeom>
              <a:solidFill>
                <a:srgbClr val="0DB1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102" name="Freeform 108"/>
              <p:cNvSpPr>
                <a:spLocks noEditPoints="1"/>
              </p:cNvSpPr>
              <p:nvPr/>
            </p:nvSpPr>
            <p:spPr bwMode="auto">
              <a:xfrm>
                <a:off x="1627" y="1097"/>
                <a:ext cx="151" cy="172"/>
              </a:xfrm>
              <a:custGeom>
                <a:avLst/>
                <a:gdLst>
                  <a:gd name="T0" fmla="*/ 126 w 302"/>
                  <a:gd name="T1" fmla="*/ 0 h 345"/>
                  <a:gd name="T2" fmla="*/ 144 w 302"/>
                  <a:gd name="T3" fmla="*/ 1 h 345"/>
                  <a:gd name="T4" fmla="*/ 178 w 302"/>
                  <a:gd name="T5" fmla="*/ 8 h 345"/>
                  <a:gd name="T6" fmla="*/ 210 w 302"/>
                  <a:gd name="T7" fmla="*/ 20 h 345"/>
                  <a:gd name="T8" fmla="*/ 238 w 302"/>
                  <a:gd name="T9" fmla="*/ 38 h 345"/>
                  <a:gd name="T10" fmla="*/ 261 w 302"/>
                  <a:gd name="T11" fmla="*/ 62 h 345"/>
                  <a:gd name="T12" fmla="*/ 280 w 302"/>
                  <a:gd name="T13" fmla="*/ 90 h 345"/>
                  <a:gd name="T14" fmla="*/ 294 w 302"/>
                  <a:gd name="T15" fmla="*/ 120 h 345"/>
                  <a:gd name="T16" fmla="*/ 301 w 302"/>
                  <a:gd name="T17" fmla="*/ 154 h 345"/>
                  <a:gd name="T18" fmla="*/ 302 w 302"/>
                  <a:gd name="T19" fmla="*/ 172 h 345"/>
                  <a:gd name="T20" fmla="*/ 298 w 302"/>
                  <a:gd name="T21" fmla="*/ 207 h 345"/>
                  <a:gd name="T22" fmla="*/ 288 w 302"/>
                  <a:gd name="T23" fmla="*/ 240 h 345"/>
                  <a:gd name="T24" fmla="*/ 272 w 302"/>
                  <a:gd name="T25" fmla="*/ 269 h 345"/>
                  <a:gd name="T26" fmla="*/ 249 w 302"/>
                  <a:gd name="T27" fmla="*/ 294 h 345"/>
                  <a:gd name="T28" fmla="*/ 224 w 302"/>
                  <a:gd name="T29" fmla="*/ 316 h 345"/>
                  <a:gd name="T30" fmla="*/ 194 w 302"/>
                  <a:gd name="T31" fmla="*/ 331 h 345"/>
                  <a:gd name="T32" fmla="*/ 161 w 302"/>
                  <a:gd name="T33" fmla="*/ 341 h 345"/>
                  <a:gd name="T34" fmla="*/ 126 w 302"/>
                  <a:gd name="T35" fmla="*/ 345 h 345"/>
                  <a:gd name="T36" fmla="*/ 0 w 302"/>
                  <a:gd name="T37" fmla="*/ 0 h 345"/>
                  <a:gd name="T38" fmla="*/ 109 w 302"/>
                  <a:gd name="T39" fmla="*/ 269 h 345"/>
                  <a:gd name="T40" fmla="*/ 129 w 302"/>
                  <a:gd name="T41" fmla="*/ 268 h 345"/>
                  <a:gd name="T42" fmla="*/ 148 w 302"/>
                  <a:gd name="T43" fmla="*/ 263 h 345"/>
                  <a:gd name="T44" fmla="*/ 163 w 302"/>
                  <a:gd name="T45" fmla="*/ 256 h 345"/>
                  <a:gd name="T46" fmla="*/ 178 w 302"/>
                  <a:gd name="T47" fmla="*/ 246 h 345"/>
                  <a:gd name="T48" fmla="*/ 191 w 302"/>
                  <a:gd name="T49" fmla="*/ 232 h 345"/>
                  <a:gd name="T50" fmla="*/ 201 w 302"/>
                  <a:gd name="T51" fmla="*/ 215 h 345"/>
                  <a:gd name="T52" fmla="*/ 206 w 302"/>
                  <a:gd name="T53" fmla="*/ 195 h 345"/>
                  <a:gd name="T54" fmla="*/ 208 w 302"/>
                  <a:gd name="T55" fmla="*/ 172 h 345"/>
                  <a:gd name="T56" fmla="*/ 208 w 302"/>
                  <a:gd name="T57" fmla="*/ 161 h 345"/>
                  <a:gd name="T58" fmla="*/ 204 w 302"/>
                  <a:gd name="T59" fmla="*/ 140 h 345"/>
                  <a:gd name="T60" fmla="*/ 197 w 302"/>
                  <a:gd name="T61" fmla="*/ 123 h 345"/>
                  <a:gd name="T62" fmla="*/ 187 w 302"/>
                  <a:gd name="T63" fmla="*/ 107 h 345"/>
                  <a:gd name="T64" fmla="*/ 174 w 302"/>
                  <a:gd name="T65" fmla="*/ 95 h 345"/>
                  <a:gd name="T66" fmla="*/ 158 w 302"/>
                  <a:gd name="T67" fmla="*/ 86 h 345"/>
                  <a:gd name="T68" fmla="*/ 140 w 302"/>
                  <a:gd name="T69" fmla="*/ 79 h 345"/>
                  <a:gd name="T70" fmla="*/ 120 w 302"/>
                  <a:gd name="T71" fmla="*/ 77 h 345"/>
                  <a:gd name="T72" fmla="*/ 88 w 302"/>
                  <a:gd name="T73" fmla="*/ 7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2" h="345">
                    <a:moveTo>
                      <a:pt x="0" y="0"/>
                    </a:moveTo>
                    <a:lnTo>
                      <a:pt x="126" y="0"/>
                    </a:lnTo>
                    <a:lnTo>
                      <a:pt x="126" y="0"/>
                    </a:lnTo>
                    <a:lnTo>
                      <a:pt x="144" y="1"/>
                    </a:lnTo>
                    <a:lnTo>
                      <a:pt x="161" y="3"/>
                    </a:lnTo>
                    <a:lnTo>
                      <a:pt x="178" y="8"/>
                    </a:lnTo>
                    <a:lnTo>
                      <a:pt x="194" y="13"/>
                    </a:lnTo>
                    <a:lnTo>
                      <a:pt x="210" y="20"/>
                    </a:lnTo>
                    <a:lnTo>
                      <a:pt x="224" y="29"/>
                    </a:lnTo>
                    <a:lnTo>
                      <a:pt x="238" y="38"/>
                    </a:lnTo>
                    <a:lnTo>
                      <a:pt x="249" y="50"/>
                    </a:lnTo>
                    <a:lnTo>
                      <a:pt x="261" y="62"/>
                    </a:lnTo>
                    <a:lnTo>
                      <a:pt x="272" y="75"/>
                    </a:lnTo>
                    <a:lnTo>
                      <a:pt x="280" y="90"/>
                    </a:lnTo>
                    <a:lnTo>
                      <a:pt x="288" y="104"/>
                    </a:lnTo>
                    <a:lnTo>
                      <a:pt x="294" y="120"/>
                    </a:lnTo>
                    <a:lnTo>
                      <a:pt x="298" y="137"/>
                    </a:lnTo>
                    <a:lnTo>
                      <a:pt x="301" y="154"/>
                    </a:lnTo>
                    <a:lnTo>
                      <a:pt x="302" y="172"/>
                    </a:lnTo>
                    <a:lnTo>
                      <a:pt x="302" y="172"/>
                    </a:lnTo>
                    <a:lnTo>
                      <a:pt x="301" y="190"/>
                    </a:lnTo>
                    <a:lnTo>
                      <a:pt x="298" y="207"/>
                    </a:lnTo>
                    <a:lnTo>
                      <a:pt x="294" y="224"/>
                    </a:lnTo>
                    <a:lnTo>
                      <a:pt x="288" y="240"/>
                    </a:lnTo>
                    <a:lnTo>
                      <a:pt x="280" y="255"/>
                    </a:lnTo>
                    <a:lnTo>
                      <a:pt x="272" y="269"/>
                    </a:lnTo>
                    <a:lnTo>
                      <a:pt x="261" y="283"/>
                    </a:lnTo>
                    <a:lnTo>
                      <a:pt x="249" y="294"/>
                    </a:lnTo>
                    <a:lnTo>
                      <a:pt x="238" y="306"/>
                    </a:lnTo>
                    <a:lnTo>
                      <a:pt x="224" y="316"/>
                    </a:lnTo>
                    <a:lnTo>
                      <a:pt x="210" y="325"/>
                    </a:lnTo>
                    <a:lnTo>
                      <a:pt x="194" y="331"/>
                    </a:lnTo>
                    <a:lnTo>
                      <a:pt x="178" y="337"/>
                    </a:lnTo>
                    <a:lnTo>
                      <a:pt x="161" y="341"/>
                    </a:lnTo>
                    <a:lnTo>
                      <a:pt x="144" y="343"/>
                    </a:lnTo>
                    <a:lnTo>
                      <a:pt x="126" y="345"/>
                    </a:lnTo>
                    <a:lnTo>
                      <a:pt x="0" y="345"/>
                    </a:lnTo>
                    <a:lnTo>
                      <a:pt x="0" y="0"/>
                    </a:lnTo>
                    <a:close/>
                    <a:moveTo>
                      <a:pt x="88" y="269"/>
                    </a:moveTo>
                    <a:lnTo>
                      <a:pt x="109" y="269"/>
                    </a:lnTo>
                    <a:lnTo>
                      <a:pt x="109" y="269"/>
                    </a:lnTo>
                    <a:lnTo>
                      <a:pt x="129" y="268"/>
                    </a:lnTo>
                    <a:lnTo>
                      <a:pt x="138" y="265"/>
                    </a:lnTo>
                    <a:lnTo>
                      <a:pt x="148" y="263"/>
                    </a:lnTo>
                    <a:lnTo>
                      <a:pt x="156" y="260"/>
                    </a:lnTo>
                    <a:lnTo>
                      <a:pt x="163" y="256"/>
                    </a:lnTo>
                    <a:lnTo>
                      <a:pt x="171" y="251"/>
                    </a:lnTo>
                    <a:lnTo>
                      <a:pt x="178" y="246"/>
                    </a:lnTo>
                    <a:lnTo>
                      <a:pt x="185" y="239"/>
                    </a:lnTo>
                    <a:lnTo>
                      <a:pt x="191" y="232"/>
                    </a:lnTo>
                    <a:lnTo>
                      <a:pt x="197" y="224"/>
                    </a:lnTo>
                    <a:lnTo>
                      <a:pt x="201" y="215"/>
                    </a:lnTo>
                    <a:lnTo>
                      <a:pt x="203" y="206"/>
                    </a:lnTo>
                    <a:lnTo>
                      <a:pt x="206" y="195"/>
                    </a:lnTo>
                    <a:lnTo>
                      <a:pt x="207" y="185"/>
                    </a:lnTo>
                    <a:lnTo>
                      <a:pt x="208" y="172"/>
                    </a:lnTo>
                    <a:lnTo>
                      <a:pt x="208" y="172"/>
                    </a:lnTo>
                    <a:lnTo>
                      <a:pt x="208" y="161"/>
                    </a:lnTo>
                    <a:lnTo>
                      <a:pt x="206" y="151"/>
                    </a:lnTo>
                    <a:lnTo>
                      <a:pt x="204" y="140"/>
                    </a:lnTo>
                    <a:lnTo>
                      <a:pt x="201" y="131"/>
                    </a:lnTo>
                    <a:lnTo>
                      <a:pt x="197" y="123"/>
                    </a:lnTo>
                    <a:lnTo>
                      <a:pt x="193" y="115"/>
                    </a:lnTo>
                    <a:lnTo>
                      <a:pt x="187" y="107"/>
                    </a:lnTo>
                    <a:lnTo>
                      <a:pt x="181" y="100"/>
                    </a:lnTo>
                    <a:lnTo>
                      <a:pt x="174" y="95"/>
                    </a:lnTo>
                    <a:lnTo>
                      <a:pt x="166" y="90"/>
                    </a:lnTo>
                    <a:lnTo>
                      <a:pt x="158" y="86"/>
                    </a:lnTo>
                    <a:lnTo>
                      <a:pt x="149" y="82"/>
                    </a:lnTo>
                    <a:lnTo>
                      <a:pt x="140" y="79"/>
                    </a:lnTo>
                    <a:lnTo>
                      <a:pt x="130" y="78"/>
                    </a:lnTo>
                    <a:lnTo>
                      <a:pt x="120" y="77"/>
                    </a:lnTo>
                    <a:lnTo>
                      <a:pt x="109" y="75"/>
                    </a:lnTo>
                    <a:lnTo>
                      <a:pt x="88" y="75"/>
                    </a:lnTo>
                    <a:lnTo>
                      <a:pt x="88" y="269"/>
                    </a:lnTo>
                    <a:close/>
                  </a:path>
                </a:pathLst>
              </a:custGeom>
              <a:solidFill>
                <a:srgbClr val="8BC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grpSp>
        <p:pic>
          <p:nvPicPr>
            <p:cNvPr id="7" name="Picture 17"/>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80218" y="3419153"/>
              <a:ext cx="916670" cy="293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246284" y="3496868"/>
              <a:ext cx="618717" cy="203324"/>
            </a:xfrm>
            <a:prstGeom prst="rect">
              <a:avLst/>
            </a:prstGeom>
          </p:spPr>
        </p:pic>
        <p:pic>
          <p:nvPicPr>
            <p:cNvPr id="9" name="MCI.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57831" y="3219007"/>
              <a:ext cx="1106742" cy="782080"/>
            </a:xfrm>
            <a:prstGeom prst="rect">
              <a:avLst/>
            </a:prstGeom>
            <a:ln w="12700">
              <a:miter lim="400000"/>
            </a:ln>
          </p:spPr>
        </p:pic>
        <p:pic>
          <p:nvPicPr>
            <p:cNvPr id="10" name="MAERSK-LINE.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72163" y="3286703"/>
              <a:ext cx="874614" cy="618046"/>
            </a:xfrm>
            <a:prstGeom prst="rect">
              <a:avLst/>
            </a:prstGeom>
            <a:ln w="12700">
              <a:miter lim="400000"/>
            </a:ln>
          </p:spPr>
        </p:pic>
        <p:sp>
          <p:nvSpPr>
            <p:cNvPr id="11" name="Rectangle 22"/>
            <p:cNvSpPr/>
            <p:nvPr/>
          </p:nvSpPr>
          <p:spPr>
            <a:xfrm>
              <a:off x="1133050" y="4035907"/>
              <a:ext cx="7187164" cy="81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spcBef>
                  <a:spcPts val="60"/>
                </a:spcBef>
                <a:spcAft>
                  <a:spcPts val="600"/>
                </a:spcAft>
                <a:tabLst>
                  <a:tab pos="1527175" algn="l"/>
                </a:tabLst>
              </a:pPr>
              <a:r>
                <a:rPr lang="en-GB" sz="1200" b="1" dirty="0">
                  <a:solidFill>
                    <a:schemeClr val="accent4"/>
                  </a:solidFill>
                  <a:latin typeface="Franklin Gothic Book" charset="0"/>
                  <a:ea typeface="Franklin Gothic Book" charset="0"/>
                  <a:cs typeface="Franklin Gothic Book" charset="0"/>
                </a:rPr>
                <a:t>Safety Essentials</a:t>
              </a:r>
            </a:p>
          </p:txBody>
        </p:sp>
        <p:sp>
          <p:nvSpPr>
            <p:cNvPr id="12" name="Rectangle 23"/>
            <p:cNvSpPr/>
            <p:nvPr/>
          </p:nvSpPr>
          <p:spPr>
            <a:xfrm>
              <a:off x="1133052" y="4899994"/>
              <a:ext cx="7187164" cy="81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60"/>
                </a:spcBef>
                <a:spcAft>
                  <a:spcPts val="600"/>
                </a:spcAft>
              </a:pPr>
              <a:r>
                <a:rPr lang="en-GB" sz="1200" b="1" dirty="0">
                  <a:solidFill>
                    <a:schemeClr val="accent4"/>
                  </a:solidFill>
                  <a:latin typeface="Franklin Gothic Book" charset="0"/>
                  <a:ea typeface="Franklin Gothic Book" charset="0"/>
                  <a:cs typeface="Franklin Gothic Book" charset="0"/>
                </a:rPr>
                <a:t>Maersk Group Standpoint on Safety</a:t>
              </a:r>
              <a:r>
                <a:rPr lang="en-GB" sz="1200" b="1" dirty="0">
                  <a:solidFill>
                    <a:schemeClr val="accent1"/>
                  </a:solidFill>
                  <a:latin typeface="Franklin Gothic Book" charset="0"/>
                  <a:ea typeface="Franklin Gothic Book" charset="0"/>
                  <a:cs typeface="Franklin Gothic Book" charset="0"/>
                </a:rPr>
                <a:t/>
              </a:r>
              <a:br>
                <a:rPr lang="en-GB" sz="1200" b="1" dirty="0">
                  <a:solidFill>
                    <a:schemeClr val="accent1"/>
                  </a:solidFill>
                  <a:latin typeface="Franklin Gothic Book" charset="0"/>
                  <a:ea typeface="Franklin Gothic Book" charset="0"/>
                  <a:cs typeface="Franklin Gothic Book" charset="0"/>
                </a:rPr>
              </a:br>
              <a:r>
                <a:rPr lang="en-GB" sz="1200" b="1" dirty="0">
                  <a:solidFill>
                    <a:schemeClr val="accent1"/>
                  </a:solidFill>
                  <a:latin typeface="Franklin Gothic Book" charset="0"/>
                  <a:ea typeface="Franklin Gothic Book" charset="0"/>
                  <a:cs typeface="Franklin Gothic Book" charset="0"/>
                </a:rPr>
                <a:t>We live Safety.</a:t>
              </a:r>
            </a:p>
          </p:txBody>
        </p:sp>
        <p:pic>
          <p:nvPicPr>
            <p:cNvPr id="13" name="Picture 2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63713" y="4149956"/>
              <a:ext cx="760583" cy="760583"/>
            </a:xfrm>
            <a:prstGeom prst="rect">
              <a:avLst/>
            </a:prstGeom>
          </p:spPr>
        </p:pic>
        <p:pic>
          <p:nvPicPr>
            <p:cNvPr id="14" name="Picture 2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94626" y="4173001"/>
              <a:ext cx="755206" cy="755206"/>
            </a:xfrm>
            <a:prstGeom prst="rect">
              <a:avLst/>
            </a:prstGeom>
          </p:spPr>
        </p:pic>
        <p:pic>
          <p:nvPicPr>
            <p:cNvPr id="15" name="Picture 2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53067" y="4125316"/>
              <a:ext cx="752967" cy="752967"/>
            </a:xfrm>
            <a:prstGeom prst="rect">
              <a:avLst/>
            </a:prstGeom>
          </p:spPr>
        </p:pic>
        <p:sp>
          <p:nvSpPr>
            <p:cNvPr id="16" name="TextBox 27"/>
            <p:cNvSpPr txBox="1"/>
            <p:nvPr/>
          </p:nvSpPr>
          <p:spPr>
            <a:xfrm>
              <a:off x="1997984" y="4411345"/>
              <a:ext cx="1520168" cy="356701"/>
            </a:xfrm>
            <a:prstGeom prst="rect">
              <a:avLst/>
            </a:prstGeom>
            <a:noFill/>
          </p:spPr>
          <p:txBody>
            <a:bodyPr wrap="square" lIns="0" tIns="0" rIns="0" bIns="0" rtlCol="0">
              <a:spAutoFit/>
            </a:bodyPr>
            <a:lstStyle/>
            <a:p>
              <a:pPr>
                <a:spcBef>
                  <a:spcPts val="60"/>
                </a:spcBef>
                <a:spcAft>
                  <a:spcPts val="600"/>
                </a:spcAft>
              </a:pPr>
              <a:r>
                <a:rPr lang="en-GB" sz="900" b="1" dirty="0">
                  <a:solidFill>
                    <a:schemeClr val="accent1"/>
                  </a:solidFill>
                  <a:latin typeface="Franklin Gothic Book" charset="0"/>
                  <a:ea typeface="Franklin Gothic Book" charset="0"/>
                  <a:cs typeface="Franklin Gothic Book" charset="0"/>
                </a:rPr>
                <a:t>We all have the responsibility.</a:t>
              </a:r>
              <a:r>
                <a:rPr lang="en-GB" sz="900" dirty="0">
                  <a:solidFill>
                    <a:schemeClr val="accent2"/>
                  </a:solidFill>
                  <a:latin typeface="Franklin Gothic Book" charset="0"/>
                  <a:ea typeface="Franklin Gothic Book" charset="0"/>
                  <a:cs typeface="Franklin Gothic Book" charset="0"/>
                </a:rPr>
                <a:t/>
              </a:r>
              <a:br>
                <a:rPr lang="en-GB" sz="900" dirty="0">
                  <a:solidFill>
                    <a:schemeClr val="accent2"/>
                  </a:solidFill>
                  <a:latin typeface="Franklin Gothic Book" charset="0"/>
                  <a:ea typeface="Franklin Gothic Book" charset="0"/>
                  <a:cs typeface="Franklin Gothic Book" charset="0"/>
                </a:rPr>
              </a:br>
              <a:r>
                <a:rPr lang="en-GB" sz="900" dirty="0">
                  <a:solidFill>
                    <a:schemeClr val="accent2"/>
                  </a:solidFill>
                  <a:latin typeface="Franklin Gothic Book" charset="0"/>
                  <a:ea typeface="Franklin Gothic Book" charset="0"/>
                  <a:cs typeface="Franklin Gothic Book" charset="0"/>
                </a:rPr>
                <a:t>If you see a risk, you own it.</a:t>
              </a:r>
            </a:p>
          </p:txBody>
        </p:sp>
        <p:sp>
          <p:nvSpPr>
            <p:cNvPr id="17" name="TextBox 28"/>
            <p:cNvSpPr txBox="1"/>
            <p:nvPr/>
          </p:nvSpPr>
          <p:spPr>
            <a:xfrm>
              <a:off x="4221376" y="4414555"/>
              <a:ext cx="1529024" cy="356701"/>
            </a:xfrm>
            <a:prstGeom prst="rect">
              <a:avLst/>
            </a:prstGeom>
            <a:noFill/>
          </p:spPr>
          <p:txBody>
            <a:bodyPr wrap="square" lIns="0" tIns="0" rIns="0" bIns="0" rtlCol="0">
              <a:spAutoFit/>
            </a:bodyPr>
            <a:lstStyle/>
            <a:p>
              <a:pPr>
                <a:spcBef>
                  <a:spcPts val="60"/>
                </a:spcBef>
                <a:spcAft>
                  <a:spcPts val="600"/>
                </a:spcAft>
              </a:pPr>
              <a:r>
                <a:rPr lang="en-GB" sz="900" b="1" dirty="0">
                  <a:solidFill>
                    <a:schemeClr val="accent1"/>
                  </a:solidFill>
                  <a:latin typeface="Franklin Gothic Book" charset="0"/>
                  <a:ea typeface="Franklin Gothic Book" charset="0"/>
                  <a:cs typeface="Franklin Gothic Book" charset="0"/>
                </a:rPr>
                <a:t>We all have the authority.</a:t>
              </a:r>
              <a:r>
                <a:rPr lang="en-GB" sz="900" dirty="0">
                  <a:solidFill>
                    <a:schemeClr val="accent2"/>
                  </a:solidFill>
                  <a:latin typeface="Franklin Gothic Book" charset="0"/>
                  <a:ea typeface="Franklin Gothic Book" charset="0"/>
                  <a:cs typeface="Franklin Gothic Book" charset="0"/>
                </a:rPr>
                <a:t/>
              </a:r>
              <a:br>
                <a:rPr lang="en-GB" sz="900" dirty="0">
                  <a:solidFill>
                    <a:schemeClr val="accent2"/>
                  </a:solidFill>
                  <a:latin typeface="Franklin Gothic Book" charset="0"/>
                  <a:ea typeface="Franklin Gothic Book" charset="0"/>
                  <a:cs typeface="Franklin Gothic Book" charset="0"/>
                </a:rPr>
              </a:br>
              <a:r>
                <a:rPr lang="en-GB" sz="900" dirty="0">
                  <a:solidFill>
                    <a:schemeClr val="accent2"/>
                  </a:solidFill>
                  <a:latin typeface="Franklin Gothic Book" charset="0"/>
                  <a:ea typeface="Franklin Gothic Book" charset="0"/>
                  <a:cs typeface="Franklin Gothic Book" charset="0"/>
                </a:rPr>
                <a:t>Stop any unsafe action or operation.</a:t>
              </a:r>
            </a:p>
          </p:txBody>
        </p:sp>
        <p:sp>
          <p:nvSpPr>
            <p:cNvPr id="18" name="TextBox 29"/>
            <p:cNvSpPr txBox="1"/>
            <p:nvPr/>
          </p:nvSpPr>
          <p:spPr>
            <a:xfrm>
              <a:off x="6700263" y="4409232"/>
              <a:ext cx="1318668" cy="237801"/>
            </a:xfrm>
            <a:prstGeom prst="rect">
              <a:avLst/>
            </a:prstGeom>
            <a:noFill/>
          </p:spPr>
          <p:txBody>
            <a:bodyPr wrap="square" lIns="0" tIns="0" rIns="0" bIns="0" rtlCol="0">
              <a:spAutoFit/>
            </a:bodyPr>
            <a:lstStyle/>
            <a:p>
              <a:pPr>
                <a:spcBef>
                  <a:spcPts val="60"/>
                </a:spcBef>
                <a:spcAft>
                  <a:spcPts val="600"/>
                </a:spcAft>
              </a:pPr>
              <a:r>
                <a:rPr lang="en-GB" sz="900" b="1" dirty="0">
                  <a:solidFill>
                    <a:schemeClr val="accent1"/>
                  </a:solidFill>
                  <a:latin typeface="Franklin Gothic Book" charset="0"/>
                  <a:ea typeface="Franklin Gothic Book" charset="0"/>
                  <a:cs typeface="Franklin Gothic Book" charset="0"/>
                </a:rPr>
                <a:t>We all have an obligation.</a:t>
              </a:r>
              <a:r>
                <a:rPr lang="en-GB" sz="900" dirty="0">
                  <a:solidFill>
                    <a:schemeClr val="accent2"/>
                  </a:solidFill>
                  <a:latin typeface="Franklin Gothic Book" charset="0"/>
                  <a:ea typeface="Franklin Gothic Book" charset="0"/>
                  <a:cs typeface="Franklin Gothic Book" charset="0"/>
                </a:rPr>
                <a:t/>
              </a:r>
              <a:br>
                <a:rPr lang="en-GB" sz="900" dirty="0">
                  <a:solidFill>
                    <a:schemeClr val="accent2"/>
                  </a:solidFill>
                  <a:latin typeface="Franklin Gothic Book" charset="0"/>
                  <a:ea typeface="Franklin Gothic Book" charset="0"/>
                  <a:cs typeface="Franklin Gothic Book" charset="0"/>
                </a:rPr>
              </a:br>
              <a:r>
                <a:rPr lang="en-GB" sz="900" dirty="0">
                  <a:solidFill>
                    <a:schemeClr val="accent2"/>
                  </a:solidFill>
                  <a:latin typeface="Franklin Gothic Book" charset="0"/>
                  <a:ea typeface="Franklin Gothic Book" charset="0"/>
                  <a:cs typeface="Franklin Gothic Book" charset="0"/>
                </a:rPr>
                <a:t>Look out for each other.</a:t>
              </a:r>
            </a:p>
          </p:txBody>
        </p:sp>
        <p:sp>
          <p:nvSpPr>
            <p:cNvPr id="19" name="Snip Same Side Corner Rectangle 30"/>
            <p:cNvSpPr/>
            <p:nvPr/>
          </p:nvSpPr>
          <p:spPr>
            <a:xfrm>
              <a:off x="1130090" y="2528563"/>
              <a:ext cx="7183777" cy="694873"/>
            </a:xfrm>
            <a:prstGeom prst="snip2SameRect">
              <a:avLst>
                <a:gd name="adj1" fmla="val 30256"/>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spcBef>
                  <a:spcPts val="60"/>
                </a:spcBef>
                <a:spcAft>
                  <a:spcPts val="600"/>
                </a:spcAft>
              </a:pPr>
              <a:r>
                <a:rPr lang="en-GB" sz="1200" b="1" dirty="0">
                  <a:solidFill>
                    <a:schemeClr val="accent4"/>
                  </a:solidFill>
                  <a:latin typeface="Franklin Gothic Book" charset="0"/>
                  <a:ea typeface="Franklin Gothic Book" charset="0"/>
                  <a:cs typeface="Franklin Gothic Book" charset="0"/>
                </a:rPr>
                <a:t>Global Safety Day</a:t>
              </a:r>
              <a:br>
                <a:rPr lang="en-GB" sz="1200" b="1" dirty="0">
                  <a:solidFill>
                    <a:schemeClr val="accent4"/>
                  </a:solidFill>
                  <a:latin typeface="Franklin Gothic Book" charset="0"/>
                  <a:ea typeface="Franklin Gothic Book" charset="0"/>
                  <a:cs typeface="Franklin Gothic Book" charset="0"/>
                </a:rPr>
              </a:br>
              <a:r>
                <a:rPr lang="en-GB" sz="1200" dirty="0">
                  <a:solidFill>
                    <a:schemeClr val="accent4"/>
                  </a:solidFill>
                  <a:latin typeface="Franklin Gothic Book" charset="0"/>
                  <a:ea typeface="Franklin Gothic Book" charset="0"/>
                  <a:cs typeface="Franklin Gothic Book" charset="0"/>
                </a:rPr>
                <a:t>Theme for this year: </a:t>
              </a:r>
              <a:r>
                <a:rPr lang="en-GB" sz="1200" b="1" dirty="0">
                  <a:solidFill>
                    <a:schemeClr val="accent1"/>
                  </a:solidFill>
                  <a:latin typeface="Franklin Gothic Book" charset="0"/>
                  <a:ea typeface="Franklin Gothic Book" charset="0"/>
                  <a:cs typeface="Franklin Gothic Book" charset="0"/>
                </a:rPr>
                <a:t>24/7 Safe</a:t>
              </a:r>
            </a:p>
          </p:txBody>
        </p:sp>
        <p:sp>
          <p:nvSpPr>
            <p:cNvPr id="20" name="Pentagon 31"/>
            <p:cNvSpPr/>
            <p:nvPr/>
          </p:nvSpPr>
          <p:spPr>
            <a:xfrm flipH="1">
              <a:off x="8263368" y="2603476"/>
              <a:ext cx="1352990" cy="628794"/>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60"/>
                </a:spcBef>
                <a:spcAft>
                  <a:spcPts val="600"/>
                </a:spcAft>
              </a:pPr>
              <a:r>
                <a:rPr lang="en-GB" sz="900" dirty="0">
                  <a:solidFill>
                    <a:schemeClr val="bg1"/>
                  </a:solidFill>
                  <a:latin typeface="Franklin Gothic Book" charset="0"/>
                  <a:ea typeface="Franklin Gothic Book" charset="0"/>
                  <a:cs typeface="Franklin Gothic Book" charset="0"/>
                </a:rPr>
                <a:t>Yearly safety awareness boost</a:t>
              </a:r>
            </a:p>
          </p:txBody>
        </p:sp>
        <p:sp>
          <p:nvSpPr>
            <p:cNvPr id="21" name="Pentagon 32"/>
            <p:cNvSpPr/>
            <p:nvPr/>
          </p:nvSpPr>
          <p:spPr>
            <a:xfrm flipH="1">
              <a:off x="8263368" y="4913245"/>
              <a:ext cx="1352990" cy="630000"/>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
                </a:spcBef>
                <a:spcAft>
                  <a:spcPts val="600"/>
                </a:spcAft>
              </a:pPr>
              <a:r>
                <a:rPr lang="en-GB" sz="900" dirty="0">
                  <a:solidFill>
                    <a:schemeClr val="bg1"/>
                  </a:solidFill>
                  <a:latin typeface="Franklin Gothic Book" charset="0"/>
                  <a:ea typeface="Franklin Gothic Book" charset="0"/>
                  <a:cs typeface="Franklin Gothic Book" charset="0"/>
                </a:rPr>
                <a:t>Our common safety foundation</a:t>
              </a:r>
            </a:p>
          </p:txBody>
        </p:sp>
        <p:sp>
          <p:nvSpPr>
            <p:cNvPr id="22" name="Pentagon 33"/>
            <p:cNvSpPr/>
            <p:nvPr/>
          </p:nvSpPr>
          <p:spPr>
            <a:xfrm flipH="1">
              <a:off x="8263368" y="4042430"/>
              <a:ext cx="1352990" cy="63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60"/>
                </a:spcBef>
                <a:spcAft>
                  <a:spcPts val="600"/>
                </a:spcAft>
              </a:pPr>
              <a:r>
                <a:rPr lang="en-GB" sz="900" dirty="0">
                  <a:solidFill>
                    <a:schemeClr val="bg1"/>
                  </a:solidFill>
                  <a:latin typeface="Franklin Gothic Book" charset="0"/>
                  <a:ea typeface="Franklin Gothic Book" charset="0"/>
                  <a:cs typeface="Franklin Gothic Book" charset="0"/>
                </a:rPr>
                <a:t>Strongest Group-wide denominators</a:t>
              </a:r>
            </a:p>
          </p:txBody>
        </p:sp>
        <p:sp>
          <p:nvSpPr>
            <p:cNvPr id="23" name="Rectangle 35"/>
            <p:cNvSpPr/>
            <p:nvPr/>
          </p:nvSpPr>
          <p:spPr>
            <a:xfrm>
              <a:off x="6231983" y="3267632"/>
              <a:ext cx="2081884" cy="700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60"/>
                </a:spcBef>
                <a:spcAft>
                  <a:spcPts val="600"/>
                </a:spcAft>
              </a:pPr>
              <a:endParaRPr lang="en-GB" dirty="0">
                <a:latin typeface="Franklin Gothic Book" charset="0"/>
                <a:ea typeface="Franklin Gothic Book" charset="0"/>
                <a:cs typeface="Franklin Gothic Book" charset="0"/>
              </a:endParaRPr>
            </a:p>
          </p:txBody>
        </p:sp>
        <p:grpSp>
          <p:nvGrpSpPr>
            <p:cNvPr id="24" name="Group 36"/>
            <p:cNvGrpSpPr/>
            <p:nvPr/>
          </p:nvGrpSpPr>
          <p:grpSpPr>
            <a:xfrm>
              <a:off x="6303990" y="3299108"/>
              <a:ext cx="1874015" cy="641485"/>
              <a:chOff x="3943139" y="2206540"/>
              <a:chExt cx="1874015" cy="641485"/>
            </a:xfrm>
          </p:grpSpPr>
          <p:grpSp>
            <p:nvGrpSpPr>
              <p:cNvPr id="26" name="Group 37"/>
              <p:cNvGrpSpPr>
                <a:grpSpLocks noChangeAspect="1"/>
              </p:cNvGrpSpPr>
              <p:nvPr/>
            </p:nvGrpSpPr>
            <p:grpSpPr bwMode="auto">
              <a:xfrm>
                <a:off x="3947526" y="2209641"/>
                <a:ext cx="859247" cy="405344"/>
                <a:chOff x="1771" y="1247"/>
                <a:chExt cx="920" cy="434"/>
              </a:xfrm>
            </p:grpSpPr>
            <p:sp>
              <p:nvSpPr>
                <p:cNvPr id="85" name="AutoShape 47"/>
                <p:cNvSpPr>
                  <a:spLocks noChangeAspect="1" noChangeArrowheads="1" noTextEdit="1"/>
                </p:cNvSpPr>
                <p:nvPr/>
              </p:nvSpPr>
              <p:spPr bwMode="auto">
                <a:xfrm>
                  <a:off x="1771" y="1247"/>
                  <a:ext cx="920"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6" name="Freeform 51"/>
                <p:cNvSpPr>
                  <a:spLocks noEditPoints="1"/>
                </p:cNvSpPr>
                <p:nvPr/>
              </p:nvSpPr>
              <p:spPr bwMode="auto">
                <a:xfrm>
                  <a:off x="2106" y="1480"/>
                  <a:ext cx="47" cy="51"/>
                </a:xfrm>
                <a:custGeom>
                  <a:avLst/>
                  <a:gdLst>
                    <a:gd name="T0" fmla="*/ 77 w 94"/>
                    <a:gd name="T1" fmla="*/ 0 h 102"/>
                    <a:gd name="T2" fmla="*/ 77 w 94"/>
                    <a:gd name="T3" fmla="*/ 0 h 102"/>
                    <a:gd name="T4" fmla="*/ 85 w 94"/>
                    <a:gd name="T5" fmla="*/ 1 h 102"/>
                    <a:gd name="T6" fmla="*/ 90 w 94"/>
                    <a:gd name="T7" fmla="*/ 5 h 102"/>
                    <a:gd name="T8" fmla="*/ 94 w 94"/>
                    <a:gd name="T9" fmla="*/ 10 h 102"/>
                    <a:gd name="T10" fmla="*/ 94 w 94"/>
                    <a:gd name="T11" fmla="*/ 18 h 102"/>
                    <a:gd name="T12" fmla="*/ 94 w 94"/>
                    <a:gd name="T13" fmla="*/ 83 h 102"/>
                    <a:gd name="T14" fmla="*/ 94 w 94"/>
                    <a:gd name="T15" fmla="*/ 83 h 102"/>
                    <a:gd name="T16" fmla="*/ 94 w 94"/>
                    <a:gd name="T17" fmla="*/ 91 h 102"/>
                    <a:gd name="T18" fmla="*/ 90 w 94"/>
                    <a:gd name="T19" fmla="*/ 96 h 102"/>
                    <a:gd name="T20" fmla="*/ 85 w 94"/>
                    <a:gd name="T21" fmla="*/ 100 h 102"/>
                    <a:gd name="T22" fmla="*/ 77 w 94"/>
                    <a:gd name="T23" fmla="*/ 102 h 102"/>
                    <a:gd name="T24" fmla="*/ 19 w 94"/>
                    <a:gd name="T25" fmla="*/ 102 h 102"/>
                    <a:gd name="T26" fmla="*/ 19 w 94"/>
                    <a:gd name="T27" fmla="*/ 102 h 102"/>
                    <a:gd name="T28" fmla="*/ 11 w 94"/>
                    <a:gd name="T29" fmla="*/ 100 h 102"/>
                    <a:gd name="T30" fmla="*/ 4 w 94"/>
                    <a:gd name="T31" fmla="*/ 96 h 102"/>
                    <a:gd name="T32" fmla="*/ 1 w 94"/>
                    <a:gd name="T33" fmla="*/ 91 h 102"/>
                    <a:gd name="T34" fmla="*/ 0 w 94"/>
                    <a:gd name="T35" fmla="*/ 83 h 102"/>
                    <a:gd name="T36" fmla="*/ 0 w 94"/>
                    <a:gd name="T37" fmla="*/ 18 h 102"/>
                    <a:gd name="T38" fmla="*/ 0 w 94"/>
                    <a:gd name="T39" fmla="*/ 18 h 102"/>
                    <a:gd name="T40" fmla="*/ 1 w 94"/>
                    <a:gd name="T41" fmla="*/ 10 h 102"/>
                    <a:gd name="T42" fmla="*/ 4 w 94"/>
                    <a:gd name="T43" fmla="*/ 5 h 102"/>
                    <a:gd name="T44" fmla="*/ 11 w 94"/>
                    <a:gd name="T45" fmla="*/ 1 h 102"/>
                    <a:gd name="T46" fmla="*/ 19 w 94"/>
                    <a:gd name="T47" fmla="*/ 0 h 102"/>
                    <a:gd name="T48" fmla="*/ 77 w 94"/>
                    <a:gd name="T49" fmla="*/ 0 h 102"/>
                    <a:gd name="T50" fmla="*/ 15 w 94"/>
                    <a:gd name="T51" fmla="*/ 83 h 102"/>
                    <a:gd name="T52" fmla="*/ 15 w 94"/>
                    <a:gd name="T53" fmla="*/ 83 h 102"/>
                    <a:gd name="T54" fmla="*/ 15 w 94"/>
                    <a:gd name="T55" fmla="*/ 86 h 102"/>
                    <a:gd name="T56" fmla="*/ 16 w 94"/>
                    <a:gd name="T57" fmla="*/ 87 h 102"/>
                    <a:gd name="T58" fmla="*/ 17 w 94"/>
                    <a:gd name="T59" fmla="*/ 88 h 102"/>
                    <a:gd name="T60" fmla="*/ 20 w 94"/>
                    <a:gd name="T61" fmla="*/ 88 h 102"/>
                    <a:gd name="T62" fmla="*/ 74 w 94"/>
                    <a:gd name="T63" fmla="*/ 88 h 102"/>
                    <a:gd name="T64" fmla="*/ 74 w 94"/>
                    <a:gd name="T65" fmla="*/ 88 h 102"/>
                    <a:gd name="T66" fmla="*/ 77 w 94"/>
                    <a:gd name="T67" fmla="*/ 88 h 102"/>
                    <a:gd name="T68" fmla="*/ 78 w 94"/>
                    <a:gd name="T69" fmla="*/ 87 h 102"/>
                    <a:gd name="T70" fmla="*/ 79 w 94"/>
                    <a:gd name="T71" fmla="*/ 86 h 102"/>
                    <a:gd name="T72" fmla="*/ 79 w 94"/>
                    <a:gd name="T73" fmla="*/ 83 h 102"/>
                    <a:gd name="T74" fmla="*/ 79 w 94"/>
                    <a:gd name="T75" fmla="*/ 18 h 102"/>
                    <a:gd name="T76" fmla="*/ 79 w 94"/>
                    <a:gd name="T77" fmla="*/ 18 h 102"/>
                    <a:gd name="T78" fmla="*/ 79 w 94"/>
                    <a:gd name="T79" fmla="*/ 16 h 102"/>
                    <a:gd name="T80" fmla="*/ 78 w 94"/>
                    <a:gd name="T81" fmla="*/ 14 h 102"/>
                    <a:gd name="T82" fmla="*/ 77 w 94"/>
                    <a:gd name="T83" fmla="*/ 13 h 102"/>
                    <a:gd name="T84" fmla="*/ 74 w 94"/>
                    <a:gd name="T85" fmla="*/ 13 h 102"/>
                    <a:gd name="T86" fmla="*/ 20 w 94"/>
                    <a:gd name="T87" fmla="*/ 13 h 102"/>
                    <a:gd name="T88" fmla="*/ 20 w 94"/>
                    <a:gd name="T89" fmla="*/ 13 h 102"/>
                    <a:gd name="T90" fmla="*/ 17 w 94"/>
                    <a:gd name="T91" fmla="*/ 13 h 102"/>
                    <a:gd name="T92" fmla="*/ 16 w 94"/>
                    <a:gd name="T93" fmla="*/ 14 h 102"/>
                    <a:gd name="T94" fmla="*/ 15 w 94"/>
                    <a:gd name="T95" fmla="*/ 16 h 102"/>
                    <a:gd name="T96" fmla="*/ 15 w 94"/>
                    <a:gd name="T97" fmla="*/ 18 h 102"/>
                    <a:gd name="T98" fmla="*/ 15 w 94"/>
                    <a:gd name="T99" fmla="*/ 8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102">
                      <a:moveTo>
                        <a:pt x="77" y="0"/>
                      </a:moveTo>
                      <a:lnTo>
                        <a:pt x="77" y="0"/>
                      </a:lnTo>
                      <a:lnTo>
                        <a:pt x="85" y="1"/>
                      </a:lnTo>
                      <a:lnTo>
                        <a:pt x="90" y="5"/>
                      </a:lnTo>
                      <a:lnTo>
                        <a:pt x="94" y="10"/>
                      </a:lnTo>
                      <a:lnTo>
                        <a:pt x="94" y="18"/>
                      </a:lnTo>
                      <a:lnTo>
                        <a:pt x="94" y="83"/>
                      </a:lnTo>
                      <a:lnTo>
                        <a:pt x="94" y="83"/>
                      </a:lnTo>
                      <a:lnTo>
                        <a:pt x="94" y="91"/>
                      </a:lnTo>
                      <a:lnTo>
                        <a:pt x="90" y="96"/>
                      </a:lnTo>
                      <a:lnTo>
                        <a:pt x="85" y="100"/>
                      </a:lnTo>
                      <a:lnTo>
                        <a:pt x="77" y="102"/>
                      </a:lnTo>
                      <a:lnTo>
                        <a:pt x="19" y="102"/>
                      </a:lnTo>
                      <a:lnTo>
                        <a:pt x="19" y="102"/>
                      </a:lnTo>
                      <a:lnTo>
                        <a:pt x="11" y="100"/>
                      </a:lnTo>
                      <a:lnTo>
                        <a:pt x="4" y="96"/>
                      </a:lnTo>
                      <a:lnTo>
                        <a:pt x="1" y="91"/>
                      </a:lnTo>
                      <a:lnTo>
                        <a:pt x="0" y="83"/>
                      </a:lnTo>
                      <a:lnTo>
                        <a:pt x="0" y="18"/>
                      </a:lnTo>
                      <a:lnTo>
                        <a:pt x="0" y="18"/>
                      </a:lnTo>
                      <a:lnTo>
                        <a:pt x="1" y="10"/>
                      </a:lnTo>
                      <a:lnTo>
                        <a:pt x="4" y="5"/>
                      </a:lnTo>
                      <a:lnTo>
                        <a:pt x="11" y="1"/>
                      </a:lnTo>
                      <a:lnTo>
                        <a:pt x="19" y="0"/>
                      </a:lnTo>
                      <a:lnTo>
                        <a:pt x="77" y="0"/>
                      </a:lnTo>
                      <a:close/>
                      <a:moveTo>
                        <a:pt x="15" y="83"/>
                      </a:moveTo>
                      <a:lnTo>
                        <a:pt x="15" y="83"/>
                      </a:lnTo>
                      <a:lnTo>
                        <a:pt x="15" y="86"/>
                      </a:lnTo>
                      <a:lnTo>
                        <a:pt x="16" y="87"/>
                      </a:lnTo>
                      <a:lnTo>
                        <a:pt x="17" y="88"/>
                      </a:lnTo>
                      <a:lnTo>
                        <a:pt x="20" y="88"/>
                      </a:lnTo>
                      <a:lnTo>
                        <a:pt x="74" y="88"/>
                      </a:lnTo>
                      <a:lnTo>
                        <a:pt x="74" y="88"/>
                      </a:lnTo>
                      <a:lnTo>
                        <a:pt x="77" y="88"/>
                      </a:lnTo>
                      <a:lnTo>
                        <a:pt x="78" y="87"/>
                      </a:lnTo>
                      <a:lnTo>
                        <a:pt x="79" y="86"/>
                      </a:lnTo>
                      <a:lnTo>
                        <a:pt x="79" y="83"/>
                      </a:lnTo>
                      <a:lnTo>
                        <a:pt x="79" y="18"/>
                      </a:lnTo>
                      <a:lnTo>
                        <a:pt x="79" y="18"/>
                      </a:lnTo>
                      <a:lnTo>
                        <a:pt x="79" y="16"/>
                      </a:lnTo>
                      <a:lnTo>
                        <a:pt x="78" y="14"/>
                      </a:lnTo>
                      <a:lnTo>
                        <a:pt x="77" y="13"/>
                      </a:lnTo>
                      <a:lnTo>
                        <a:pt x="74" y="13"/>
                      </a:lnTo>
                      <a:lnTo>
                        <a:pt x="20" y="13"/>
                      </a:lnTo>
                      <a:lnTo>
                        <a:pt x="20" y="13"/>
                      </a:lnTo>
                      <a:lnTo>
                        <a:pt x="17" y="13"/>
                      </a:lnTo>
                      <a:lnTo>
                        <a:pt x="16" y="14"/>
                      </a:lnTo>
                      <a:lnTo>
                        <a:pt x="15" y="16"/>
                      </a:lnTo>
                      <a:lnTo>
                        <a:pt x="15" y="18"/>
                      </a:lnTo>
                      <a:lnTo>
                        <a:pt x="15"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7" name="Freeform 52"/>
                <p:cNvSpPr>
                  <a:spLocks/>
                </p:cNvSpPr>
                <p:nvPr/>
              </p:nvSpPr>
              <p:spPr bwMode="auto">
                <a:xfrm>
                  <a:off x="2168" y="1480"/>
                  <a:ext cx="7" cy="51"/>
                </a:xfrm>
                <a:custGeom>
                  <a:avLst/>
                  <a:gdLst>
                    <a:gd name="T0" fmla="*/ 15 w 15"/>
                    <a:gd name="T1" fmla="*/ 0 h 102"/>
                    <a:gd name="T2" fmla="*/ 15 w 15"/>
                    <a:gd name="T3" fmla="*/ 0 h 102"/>
                    <a:gd name="T4" fmla="*/ 15 w 15"/>
                    <a:gd name="T5" fmla="*/ 1 h 102"/>
                    <a:gd name="T6" fmla="*/ 15 w 15"/>
                    <a:gd name="T7" fmla="*/ 100 h 102"/>
                    <a:gd name="T8" fmla="*/ 15 w 15"/>
                    <a:gd name="T9" fmla="*/ 100 h 102"/>
                    <a:gd name="T10" fmla="*/ 15 w 15"/>
                    <a:gd name="T11" fmla="*/ 102 h 102"/>
                    <a:gd name="T12" fmla="*/ 1 w 15"/>
                    <a:gd name="T13" fmla="*/ 102 h 102"/>
                    <a:gd name="T14" fmla="*/ 1 w 15"/>
                    <a:gd name="T15" fmla="*/ 102 h 102"/>
                    <a:gd name="T16" fmla="*/ 0 w 15"/>
                    <a:gd name="T17" fmla="*/ 100 h 102"/>
                    <a:gd name="T18" fmla="*/ 0 w 15"/>
                    <a:gd name="T19" fmla="*/ 1 h 102"/>
                    <a:gd name="T20" fmla="*/ 0 w 15"/>
                    <a:gd name="T21" fmla="*/ 1 h 102"/>
                    <a:gd name="T22" fmla="*/ 1 w 15"/>
                    <a:gd name="T23" fmla="*/ 0 h 102"/>
                    <a:gd name="T24" fmla="*/ 15 w 15"/>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2">
                      <a:moveTo>
                        <a:pt x="15" y="0"/>
                      </a:moveTo>
                      <a:lnTo>
                        <a:pt x="15" y="0"/>
                      </a:lnTo>
                      <a:lnTo>
                        <a:pt x="15" y="1"/>
                      </a:lnTo>
                      <a:lnTo>
                        <a:pt x="15" y="100"/>
                      </a:lnTo>
                      <a:lnTo>
                        <a:pt x="15" y="100"/>
                      </a:lnTo>
                      <a:lnTo>
                        <a:pt x="15" y="102"/>
                      </a:lnTo>
                      <a:lnTo>
                        <a:pt x="1" y="102"/>
                      </a:lnTo>
                      <a:lnTo>
                        <a:pt x="1" y="102"/>
                      </a:lnTo>
                      <a:lnTo>
                        <a:pt x="0" y="100"/>
                      </a:lnTo>
                      <a:lnTo>
                        <a:pt x="0" y="1"/>
                      </a:lnTo>
                      <a:lnTo>
                        <a:pt x="0" y="1"/>
                      </a:lnTo>
                      <a:lnTo>
                        <a:pt x="1" y="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8" name="Freeform 53"/>
                <p:cNvSpPr>
                  <a:spLocks/>
                </p:cNvSpPr>
                <p:nvPr/>
              </p:nvSpPr>
              <p:spPr bwMode="auto">
                <a:xfrm>
                  <a:off x="2189" y="1480"/>
                  <a:ext cx="39" cy="51"/>
                </a:xfrm>
                <a:custGeom>
                  <a:avLst/>
                  <a:gdLst>
                    <a:gd name="T0" fmla="*/ 14 w 78"/>
                    <a:gd name="T1" fmla="*/ 88 h 102"/>
                    <a:gd name="T2" fmla="*/ 14 w 78"/>
                    <a:gd name="T3" fmla="*/ 88 h 102"/>
                    <a:gd name="T4" fmla="*/ 16 w 78"/>
                    <a:gd name="T5" fmla="*/ 88 h 102"/>
                    <a:gd name="T6" fmla="*/ 78 w 78"/>
                    <a:gd name="T7" fmla="*/ 88 h 102"/>
                    <a:gd name="T8" fmla="*/ 78 w 78"/>
                    <a:gd name="T9" fmla="*/ 88 h 102"/>
                    <a:gd name="T10" fmla="*/ 78 w 78"/>
                    <a:gd name="T11" fmla="*/ 90 h 102"/>
                    <a:gd name="T12" fmla="*/ 78 w 78"/>
                    <a:gd name="T13" fmla="*/ 100 h 102"/>
                    <a:gd name="T14" fmla="*/ 78 w 78"/>
                    <a:gd name="T15" fmla="*/ 100 h 102"/>
                    <a:gd name="T16" fmla="*/ 78 w 78"/>
                    <a:gd name="T17" fmla="*/ 102 h 102"/>
                    <a:gd name="T18" fmla="*/ 1 w 78"/>
                    <a:gd name="T19" fmla="*/ 102 h 102"/>
                    <a:gd name="T20" fmla="*/ 1 w 78"/>
                    <a:gd name="T21" fmla="*/ 102 h 102"/>
                    <a:gd name="T22" fmla="*/ 0 w 78"/>
                    <a:gd name="T23" fmla="*/ 100 h 102"/>
                    <a:gd name="T24" fmla="*/ 0 w 78"/>
                    <a:gd name="T25" fmla="*/ 1 h 102"/>
                    <a:gd name="T26" fmla="*/ 0 w 78"/>
                    <a:gd name="T27" fmla="*/ 1 h 102"/>
                    <a:gd name="T28" fmla="*/ 1 w 78"/>
                    <a:gd name="T29" fmla="*/ 0 h 102"/>
                    <a:gd name="T30" fmla="*/ 14 w 78"/>
                    <a:gd name="T31" fmla="*/ 0 h 102"/>
                    <a:gd name="T32" fmla="*/ 14 w 78"/>
                    <a:gd name="T33" fmla="*/ 0 h 102"/>
                    <a:gd name="T34" fmla="*/ 14 w 78"/>
                    <a:gd name="T35" fmla="*/ 1 h 102"/>
                    <a:gd name="T36" fmla="*/ 14 w 78"/>
                    <a:gd name="T37"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02">
                      <a:moveTo>
                        <a:pt x="14" y="88"/>
                      </a:moveTo>
                      <a:lnTo>
                        <a:pt x="14" y="88"/>
                      </a:lnTo>
                      <a:lnTo>
                        <a:pt x="16" y="88"/>
                      </a:lnTo>
                      <a:lnTo>
                        <a:pt x="78" y="88"/>
                      </a:lnTo>
                      <a:lnTo>
                        <a:pt x="78" y="88"/>
                      </a:lnTo>
                      <a:lnTo>
                        <a:pt x="78" y="90"/>
                      </a:lnTo>
                      <a:lnTo>
                        <a:pt x="78" y="100"/>
                      </a:lnTo>
                      <a:lnTo>
                        <a:pt x="78" y="100"/>
                      </a:lnTo>
                      <a:lnTo>
                        <a:pt x="78" y="102"/>
                      </a:lnTo>
                      <a:lnTo>
                        <a:pt x="1" y="102"/>
                      </a:lnTo>
                      <a:lnTo>
                        <a:pt x="1" y="102"/>
                      </a:lnTo>
                      <a:lnTo>
                        <a:pt x="0" y="100"/>
                      </a:lnTo>
                      <a:lnTo>
                        <a:pt x="0" y="1"/>
                      </a:lnTo>
                      <a:lnTo>
                        <a:pt x="0" y="1"/>
                      </a:lnTo>
                      <a:lnTo>
                        <a:pt x="1" y="0"/>
                      </a:lnTo>
                      <a:lnTo>
                        <a:pt x="14" y="0"/>
                      </a:lnTo>
                      <a:lnTo>
                        <a:pt x="14" y="0"/>
                      </a:lnTo>
                      <a:lnTo>
                        <a:pt x="14" y="1"/>
                      </a:lnTo>
                      <a:lnTo>
                        <a:pt x="14"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9" name="Freeform 54"/>
                <p:cNvSpPr>
                  <a:spLocks/>
                </p:cNvSpPr>
                <p:nvPr/>
              </p:nvSpPr>
              <p:spPr bwMode="auto">
                <a:xfrm>
                  <a:off x="2104" y="1395"/>
                  <a:ext cx="75" cy="64"/>
                </a:xfrm>
                <a:custGeom>
                  <a:avLst/>
                  <a:gdLst>
                    <a:gd name="T0" fmla="*/ 0 w 151"/>
                    <a:gd name="T1" fmla="*/ 127 h 127"/>
                    <a:gd name="T2" fmla="*/ 0 w 151"/>
                    <a:gd name="T3" fmla="*/ 0 h 127"/>
                    <a:gd name="T4" fmla="*/ 33 w 151"/>
                    <a:gd name="T5" fmla="*/ 0 h 127"/>
                    <a:gd name="T6" fmla="*/ 77 w 151"/>
                    <a:gd name="T7" fmla="*/ 96 h 127"/>
                    <a:gd name="T8" fmla="*/ 119 w 151"/>
                    <a:gd name="T9" fmla="*/ 0 h 127"/>
                    <a:gd name="T10" fmla="*/ 151 w 151"/>
                    <a:gd name="T11" fmla="*/ 0 h 127"/>
                    <a:gd name="T12" fmla="*/ 151 w 151"/>
                    <a:gd name="T13" fmla="*/ 127 h 127"/>
                    <a:gd name="T14" fmla="*/ 123 w 151"/>
                    <a:gd name="T15" fmla="*/ 127 h 127"/>
                    <a:gd name="T16" fmla="*/ 123 w 151"/>
                    <a:gd name="T17" fmla="*/ 53 h 127"/>
                    <a:gd name="T18" fmla="*/ 91 w 151"/>
                    <a:gd name="T19" fmla="*/ 127 h 127"/>
                    <a:gd name="T20" fmla="*/ 61 w 151"/>
                    <a:gd name="T21" fmla="*/ 127 h 127"/>
                    <a:gd name="T22" fmla="*/ 29 w 151"/>
                    <a:gd name="T23" fmla="*/ 55 h 127"/>
                    <a:gd name="T24" fmla="*/ 29 w 151"/>
                    <a:gd name="T25" fmla="*/ 127 h 127"/>
                    <a:gd name="T26" fmla="*/ 0 w 151"/>
                    <a:gd name="T2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27">
                      <a:moveTo>
                        <a:pt x="0" y="127"/>
                      </a:moveTo>
                      <a:lnTo>
                        <a:pt x="0" y="0"/>
                      </a:lnTo>
                      <a:lnTo>
                        <a:pt x="33" y="0"/>
                      </a:lnTo>
                      <a:lnTo>
                        <a:pt x="77" y="96"/>
                      </a:lnTo>
                      <a:lnTo>
                        <a:pt x="119" y="0"/>
                      </a:lnTo>
                      <a:lnTo>
                        <a:pt x="151" y="0"/>
                      </a:lnTo>
                      <a:lnTo>
                        <a:pt x="151" y="127"/>
                      </a:lnTo>
                      <a:lnTo>
                        <a:pt x="123" y="127"/>
                      </a:lnTo>
                      <a:lnTo>
                        <a:pt x="123" y="53"/>
                      </a:lnTo>
                      <a:lnTo>
                        <a:pt x="91" y="127"/>
                      </a:lnTo>
                      <a:lnTo>
                        <a:pt x="61" y="127"/>
                      </a:lnTo>
                      <a:lnTo>
                        <a:pt x="29" y="55"/>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0" name="Freeform 55"/>
                <p:cNvSpPr>
                  <a:spLocks noEditPoints="1"/>
                </p:cNvSpPr>
                <p:nvPr/>
              </p:nvSpPr>
              <p:spPr bwMode="auto">
                <a:xfrm>
                  <a:off x="2185" y="1395"/>
                  <a:ext cx="77" cy="64"/>
                </a:xfrm>
                <a:custGeom>
                  <a:avLst/>
                  <a:gdLst>
                    <a:gd name="T0" fmla="*/ 33 w 153"/>
                    <a:gd name="T1" fmla="*/ 127 h 127"/>
                    <a:gd name="T2" fmla="*/ 0 w 153"/>
                    <a:gd name="T3" fmla="*/ 127 h 127"/>
                    <a:gd name="T4" fmla="*/ 57 w 153"/>
                    <a:gd name="T5" fmla="*/ 0 h 127"/>
                    <a:gd name="T6" fmla="*/ 96 w 153"/>
                    <a:gd name="T7" fmla="*/ 0 h 127"/>
                    <a:gd name="T8" fmla="*/ 153 w 153"/>
                    <a:gd name="T9" fmla="*/ 127 h 127"/>
                    <a:gd name="T10" fmla="*/ 121 w 153"/>
                    <a:gd name="T11" fmla="*/ 127 h 127"/>
                    <a:gd name="T12" fmla="*/ 110 w 153"/>
                    <a:gd name="T13" fmla="*/ 102 h 127"/>
                    <a:gd name="T14" fmla="*/ 43 w 153"/>
                    <a:gd name="T15" fmla="*/ 102 h 127"/>
                    <a:gd name="T16" fmla="*/ 33 w 153"/>
                    <a:gd name="T17" fmla="*/ 127 h 127"/>
                    <a:gd name="T18" fmla="*/ 100 w 153"/>
                    <a:gd name="T19" fmla="*/ 78 h 127"/>
                    <a:gd name="T20" fmla="*/ 76 w 153"/>
                    <a:gd name="T21" fmla="*/ 24 h 127"/>
                    <a:gd name="T22" fmla="*/ 54 w 153"/>
                    <a:gd name="T23" fmla="*/ 78 h 127"/>
                    <a:gd name="T24" fmla="*/ 100 w 153"/>
                    <a:gd name="T25" fmla="*/ 7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27">
                      <a:moveTo>
                        <a:pt x="33" y="127"/>
                      </a:moveTo>
                      <a:lnTo>
                        <a:pt x="0" y="127"/>
                      </a:lnTo>
                      <a:lnTo>
                        <a:pt x="57" y="0"/>
                      </a:lnTo>
                      <a:lnTo>
                        <a:pt x="96" y="0"/>
                      </a:lnTo>
                      <a:lnTo>
                        <a:pt x="153" y="127"/>
                      </a:lnTo>
                      <a:lnTo>
                        <a:pt x="121" y="127"/>
                      </a:lnTo>
                      <a:lnTo>
                        <a:pt x="110" y="102"/>
                      </a:lnTo>
                      <a:lnTo>
                        <a:pt x="43" y="102"/>
                      </a:lnTo>
                      <a:lnTo>
                        <a:pt x="33" y="127"/>
                      </a:lnTo>
                      <a:close/>
                      <a:moveTo>
                        <a:pt x="100" y="78"/>
                      </a:moveTo>
                      <a:lnTo>
                        <a:pt x="76" y="24"/>
                      </a:lnTo>
                      <a:lnTo>
                        <a:pt x="54" y="78"/>
                      </a:lnTo>
                      <a:lnTo>
                        <a:pt x="100"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1" name="Freeform 56"/>
                <p:cNvSpPr>
                  <a:spLocks/>
                </p:cNvSpPr>
                <p:nvPr/>
              </p:nvSpPr>
              <p:spPr bwMode="auto">
                <a:xfrm>
                  <a:off x="2269" y="1395"/>
                  <a:ext cx="60" cy="64"/>
                </a:xfrm>
                <a:custGeom>
                  <a:avLst/>
                  <a:gdLst>
                    <a:gd name="T0" fmla="*/ 0 w 122"/>
                    <a:gd name="T1" fmla="*/ 127 h 127"/>
                    <a:gd name="T2" fmla="*/ 0 w 122"/>
                    <a:gd name="T3" fmla="*/ 0 h 127"/>
                    <a:gd name="T4" fmla="*/ 122 w 122"/>
                    <a:gd name="T5" fmla="*/ 0 h 127"/>
                    <a:gd name="T6" fmla="*/ 122 w 122"/>
                    <a:gd name="T7" fmla="*/ 26 h 127"/>
                    <a:gd name="T8" fmla="*/ 29 w 122"/>
                    <a:gd name="T9" fmla="*/ 26 h 127"/>
                    <a:gd name="T10" fmla="*/ 29 w 122"/>
                    <a:gd name="T11" fmla="*/ 51 h 127"/>
                    <a:gd name="T12" fmla="*/ 109 w 122"/>
                    <a:gd name="T13" fmla="*/ 51 h 127"/>
                    <a:gd name="T14" fmla="*/ 109 w 122"/>
                    <a:gd name="T15" fmla="*/ 76 h 127"/>
                    <a:gd name="T16" fmla="*/ 29 w 122"/>
                    <a:gd name="T17" fmla="*/ 76 h 127"/>
                    <a:gd name="T18" fmla="*/ 29 w 122"/>
                    <a:gd name="T19" fmla="*/ 102 h 127"/>
                    <a:gd name="T20" fmla="*/ 122 w 122"/>
                    <a:gd name="T21" fmla="*/ 102 h 127"/>
                    <a:gd name="T22" fmla="*/ 122 w 122"/>
                    <a:gd name="T23" fmla="*/ 127 h 127"/>
                    <a:gd name="T24" fmla="*/ 0 w 122"/>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27">
                      <a:moveTo>
                        <a:pt x="0" y="127"/>
                      </a:moveTo>
                      <a:lnTo>
                        <a:pt x="0" y="0"/>
                      </a:lnTo>
                      <a:lnTo>
                        <a:pt x="122" y="0"/>
                      </a:lnTo>
                      <a:lnTo>
                        <a:pt x="122" y="26"/>
                      </a:lnTo>
                      <a:lnTo>
                        <a:pt x="29" y="26"/>
                      </a:lnTo>
                      <a:lnTo>
                        <a:pt x="29" y="51"/>
                      </a:lnTo>
                      <a:lnTo>
                        <a:pt x="109" y="51"/>
                      </a:lnTo>
                      <a:lnTo>
                        <a:pt x="109" y="76"/>
                      </a:lnTo>
                      <a:lnTo>
                        <a:pt x="29" y="76"/>
                      </a:lnTo>
                      <a:lnTo>
                        <a:pt x="29" y="102"/>
                      </a:lnTo>
                      <a:lnTo>
                        <a:pt x="122" y="102"/>
                      </a:lnTo>
                      <a:lnTo>
                        <a:pt x="122"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2" name="Freeform 57"/>
                <p:cNvSpPr>
                  <a:spLocks noEditPoints="1"/>
                </p:cNvSpPr>
                <p:nvPr/>
              </p:nvSpPr>
              <p:spPr bwMode="auto">
                <a:xfrm>
                  <a:off x="2341" y="1395"/>
                  <a:ext cx="62" cy="64"/>
                </a:xfrm>
                <a:custGeom>
                  <a:avLst/>
                  <a:gdLst>
                    <a:gd name="T0" fmla="*/ 0 w 123"/>
                    <a:gd name="T1" fmla="*/ 127 h 127"/>
                    <a:gd name="T2" fmla="*/ 0 w 123"/>
                    <a:gd name="T3" fmla="*/ 0 h 127"/>
                    <a:gd name="T4" fmla="*/ 100 w 123"/>
                    <a:gd name="T5" fmla="*/ 0 h 127"/>
                    <a:gd name="T6" fmla="*/ 100 w 123"/>
                    <a:gd name="T7" fmla="*/ 0 h 127"/>
                    <a:gd name="T8" fmla="*/ 105 w 123"/>
                    <a:gd name="T9" fmla="*/ 0 h 127"/>
                    <a:gd name="T10" fmla="*/ 109 w 123"/>
                    <a:gd name="T11" fmla="*/ 2 h 127"/>
                    <a:gd name="T12" fmla="*/ 113 w 123"/>
                    <a:gd name="T13" fmla="*/ 4 h 127"/>
                    <a:gd name="T14" fmla="*/ 116 w 123"/>
                    <a:gd name="T15" fmla="*/ 6 h 127"/>
                    <a:gd name="T16" fmla="*/ 119 w 123"/>
                    <a:gd name="T17" fmla="*/ 10 h 127"/>
                    <a:gd name="T18" fmla="*/ 120 w 123"/>
                    <a:gd name="T19" fmla="*/ 12 h 127"/>
                    <a:gd name="T20" fmla="*/ 121 w 123"/>
                    <a:gd name="T21" fmla="*/ 18 h 127"/>
                    <a:gd name="T22" fmla="*/ 123 w 123"/>
                    <a:gd name="T23" fmla="*/ 22 h 127"/>
                    <a:gd name="T24" fmla="*/ 123 w 123"/>
                    <a:gd name="T25" fmla="*/ 64 h 127"/>
                    <a:gd name="T26" fmla="*/ 123 w 123"/>
                    <a:gd name="T27" fmla="*/ 64 h 127"/>
                    <a:gd name="T28" fmla="*/ 121 w 123"/>
                    <a:gd name="T29" fmla="*/ 68 h 127"/>
                    <a:gd name="T30" fmla="*/ 120 w 123"/>
                    <a:gd name="T31" fmla="*/ 72 h 127"/>
                    <a:gd name="T32" fmla="*/ 119 w 123"/>
                    <a:gd name="T33" fmla="*/ 74 h 127"/>
                    <a:gd name="T34" fmla="*/ 116 w 123"/>
                    <a:gd name="T35" fmla="*/ 77 h 127"/>
                    <a:gd name="T36" fmla="*/ 112 w 123"/>
                    <a:gd name="T37" fmla="*/ 80 h 127"/>
                    <a:gd name="T38" fmla="*/ 108 w 123"/>
                    <a:gd name="T39" fmla="*/ 81 h 127"/>
                    <a:gd name="T40" fmla="*/ 103 w 123"/>
                    <a:gd name="T41" fmla="*/ 82 h 127"/>
                    <a:gd name="T42" fmla="*/ 96 w 123"/>
                    <a:gd name="T43" fmla="*/ 84 h 127"/>
                    <a:gd name="T44" fmla="*/ 96 w 123"/>
                    <a:gd name="T45" fmla="*/ 84 h 127"/>
                    <a:gd name="T46" fmla="*/ 94 w 123"/>
                    <a:gd name="T47" fmla="*/ 84 h 127"/>
                    <a:gd name="T48" fmla="*/ 123 w 123"/>
                    <a:gd name="T49" fmla="*/ 127 h 127"/>
                    <a:gd name="T50" fmla="*/ 91 w 123"/>
                    <a:gd name="T51" fmla="*/ 127 h 127"/>
                    <a:gd name="T52" fmla="*/ 63 w 123"/>
                    <a:gd name="T53" fmla="*/ 84 h 127"/>
                    <a:gd name="T54" fmla="*/ 29 w 123"/>
                    <a:gd name="T55" fmla="*/ 84 h 127"/>
                    <a:gd name="T56" fmla="*/ 29 w 123"/>
                    <a:gd name="T57" fmla="*/ 127 h 127"/>
                    <a:gd name="T58" fmla="*/ 0 w 123"/>
                    <a:gd name="T59" fmla="*/ 127 h 127"/>
                    <a:gd name="T60" fmla="*/ 29 w 123"/>
                    <a:gd name="T61" fmla="*/ 59 h 127"/>
                    <a:gd name="T62" fmla="*/ 92 w 123"/>
                    <a:gd name="T63" fmla="*/ 59 h 127"/>
                    <a:gd name="T64" fmla="*/ 92 w 123"/>
                    <a:gd name="T65" fmla="*/ 26 h 127"/>
                    <a:gd name="T66" fmla="*/ 29 w 123"/>
                    <a:gd name="T67" fmla="*/ 26 h 127"/>
                    <a:gd name="T68" fmla="*/ 29 w 123"/>
                    <a:gd name="T69" fmla="*/ 59 h 127"/>
                    <a:gd name="T70" fmla="*/ 29 w 123"/>
                    <a:gd name="T71" fmla="*/ 5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127">
                      <a:moveTo>
                        <a:pt x="0" y="127"/>
                      </a:moveTo>
                      <a:lnTo>
                        <a:pt x="0" y="0"/>
                      </a:lnTo>
                      <a:lnTo>
                        <a:pt x="100" y="0"/>
                      </a:lnTo>
                      <a:lnTo>
                        <a:pt x="100" y="0"/>
                      </a:lnTo>
                      <a:lnTo>
                        <a:pt x="105" y="0"/>
                      </a:lnTo>
                      <a:lnTo>
                        <a:pt x="109" y="2"/>
                      </a:lnTo>
                      <a:lnTo>
                        <a:pt x="113" y="4"/>
                      </a:lnTo>
                      <a:lnTo>
                        <a:pt x="116" y="6"/>
                      </a:lnTo>
                      <a:lnTo>
                        <a:pt x="119" y="10"/>
                      </a:lnTo>
                      <a:lnTo>
                        <a:pt x="120" y="12"/>
                      </a:lnTo>
                      <a:lnTo>
                        <a:pt x="121" y="18"/>
                      </a:lnTo>
                      <a:lnTo>
                        <a:pt x="123" y="22"/>
                      </a:lnTo>
                      <a:lnTo>
                        <a:pt x="123" y="64"/>
                      </a:lnTo>
                      <a:lnTo>
                        <a:pt x="123" y="64"/>
                      </a:lnTo>
                      <a:lnTo>
                        <a:pt x="121" y="68"/>
                      </a:lnTo>
                      <a:lnTo>
                        <a:pt x="120" y="72"/>
                      </a:lnTo>
                      <a:lnTo>
                        <a:pt x="119" y="74"/>
                      </a:lnTo>
                      <a:lnTo>
                        <a:pt x="116" y="77"/>
                      </a:lnTo>
                      <a:lnTo>
                        <a:pt x="112" y="80"/>
                      </a:lnTo>
                      <a:lnTo>
                        <a:pt x="108" y="81"/>
                      </a:lnTo>
                      <a:lnTo>
                        <a:pt x="103" y="82"/>
                      </a:lnTo>
                      <a:lnTo>
                        <a:pt x="96" y="84"/>
                      </a:lnTo>
                      <a:lnTo>
                        <a:pt x="96" y="84"/>
                      </a:lnTo>
                      <a:lnTo>
                        <a:pt x="94" y="84"/>
                      </a:lnTo>
                      <a:lnTo>
                        <a:pt x="123" y="127"/>
                      </a:lnTo>
                      <a:lnTo>
                        <a:pt x="91" y="127"/>
                      </a:lnTo>
                      <a:lnTo>
                        <a:pt x="63" y="84"/>
                      </a:lnTo>
                      <a:lnTo>
                        <a:pt x="29" y="84"/>
                      </a:lnTo>
                      <a:lnTo>
                        <a:pt x="29" y="127"/>
                      </a:lnTo>
                      <a:lnTo>
                        <a:pt x="0" y="127"/>
                      </a:lnTo>
                      <a:close/>
                      <a:moveTo>
                        <a:pt x="29" y="59"/>
                      </a:moveTo>
                      <a:lnTo>
                        <a:pt x="92" y="59"/>
                      </a:lnTo>
                      <a:lnTo>
                        <a:pt x="92" y="26"/>
                      </a:lnTo>
                      <a:lnTo>
                        <a:pt x="29" y="26"/>
                      </a:lnTo>
                      <a:lnTo>
                        <a:pt x="29" y="59"/>
                      </a:lnTo>
                      <a:lnTo>
                        <a:pt x="29"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3" name="Freeform 58"/>
                <p:cNvSpPr>
                  <a:spLocks/>
                </p:cNvSpPr>
                <p:nvPr/>
              </p:nvSpPr>
              <p:spPr bwMode="auto">
                <a:xfrm>
                  <a:off x="2415" y="1395"/>
                  <a:ext cx="60" cy="64"/>
                </a:xfrm>
                <a:custGeom>
                  <a:avLst/>
                  <a:gdLst>
                    <a:gd name="T0" fmla="*/ 30 w 121"/>
                    <a:gd name="T1" fmla="*/ 127 h 127"/>
                    <a:gd name="T2" fmla="*/ 19 w 121"/>
                    <a:gd name="T3" fmla="*/ 127 h 127"/>
                    <a:gd name="T4" fmla="*/ 19 w 121"/>
                    <a:gd name="T5" fmla="*/ 127 h 127"/>
                    <a:gd name="T6" fmla="*/ 11 w 121"/>
                    <a:gd name="T7" fmla="*/ 126 h 127"/>
                    <a:gd name="T8" fmla="*/ 7 w 121"/>
                    <a:gd name="T9" fmla="*/ 125 h 127"/>
                    <a:gd name="T10" fmla="*/ 4 w 121"/>
                    <a:gd name="T11" fmla="*/ 122 h 127"/>
                    <a:gd name="T12" fmla="*/ 0 w 121"/>
                    <a:gd name="T13" fmla="*/ 117 h 127"/>
                    <a:gd name="T14" fmla="*/ 0 w 121"/>
                    <a:gd name="T15" fmla="*/ 109 h 127"/>
                    <a:gd name="T16" fmla="*/ 0 w 121"/>
                    <a:gd name="T17" fmla="*/ 92 h 127"/>
                    <a:gd name="T18" fmla="*/ 30 w 121"/>
                    <a:gd name="T19" fmla="*/ 92 h 127"/>
                    <a:gd name="T20" fmla="*/ 30 w 121"/>
                    <a:gd name="T21" fmla="*/ 102 h 127"/>
                    <a:gd name="T22" fmla="*/ 92 w 121"/>
                    <a:gd name="T23" fmla="*/ 102 h 127"/>
                    <a:gd name="T24" fmla="*/ 92 w 121"/>
                    <a:gd name="T25" fmla="*/ 76 h 127"/>
                    <a:gd name="T26" fmla="*/ 92 w 121"/>
                    <a:gd name="T27" fmla="*/ 76 h 127"/>
                    <a:gd name="T28" fmla="*/ 20 w 121"/>
                    <a:gd name="T29" fmla="*/ 76 h 127"/>
                    <a:gd name="T30" fmla="*/ 20 w 121"/>
                    <a:gd name="T31" fmla="*/ 76 h 127"/>
                    <a:gd name="T32" fmla="*/ 12 w 121"/>
                    <a:gd name="T33" fmla="*/ 74 h 127"/>
                    <a:gd name="T34" fmla="*/ 6 w 121"/>
                    <a:gd name="T35" fmla="*/ 71 h 127"/>
                    <a:gd name="T36" fmla="*/ 2 w 121"/>
                    <a:gd name="T37" fmla="*/ 65 h 127"/>
                    <a:gd name="T38" fmla="*/ 0 w 121"/>
                    <a:gd name="T39" fmla="*/ 57 h 127"/>
                    <a:gd name="T40" fmla="*/ 0 w 121"/>
                    <a:gd name="T41" fmla="*/ 20 h 127"/>
                    <a:gd name="T42" fmla="*/ 0 w 121"/>
                    <a:gd name="T43" fmla="*/ 20 h 127"/>
                    <a:gd name="T44" fmla="*/ 0 w 121"/>
                    <a:gd name="T45" fmla="*/ 16 h 127"/>
                    <a:gd name="T46" fmla="*/ 2 w 121"/>
                    <a:gd name="T47" fmla="*/ 12 h 127"/>
                    <a:gd name="T48" fmla="*/ 6 w 121"/>
                    <a:gd name="T49" fmla="*/ 6 h 127"/>
                    <a:gd name="T50" fmla="*/ 12 w 121"/>
                    <a:gd name="T51" fmla="*/ 2 h 127"/>
                    <a:gd name="T52" fmla="*/ 20 w 121"/>
                    <a:gd name="T53" fmla="*/ 0 h 127"/>
                    <a:gd name="T54" fmla="*/ 20 w 121"/>
                    <a:gd name="T55" fmla="*/ 0 h 127"/>
                    <a:gd name="T56" fmla="*/ 102 w 121"/>
                    <a:gd name="T57" fmla="*/ 0 h 127"/>
                    <a:gd name="T58" fmla="*/ 102 w 121"/>
                    <a:gd name="T59" fmla="*/ 0 h 127"/>
                    <a:gd name="T60" fmla="*/ 106 w 121"/>
                    <a:gd name="T61" fmla="*/ 0 h 127"/>
                    <a:gd name="T62" fmla="*/ 110 w 121"/>
                    <a:gd name="T63" fmla="*/ 2 h 127"/>
                    <a:gd name="T64" fmla="*/ 115 w 121"/>
                    <a:gd name="T65" fmla="*/ 6 h 127"/>
                    <a:gd name="T66" fmla="*/ 119 w 121"/>
                    <a:gd name="T67" fmla="*/ 12 h 127"/>
                    <a:gd name="T68" fmla="*/ 121 w 121"/>
                    <a:gd name="T69" fmla="*/ 20 h 127"/>
                    <a:gd name="T70" fmla="*/ 121 w 121"/>
                    <a:gd name="T71" fmla="*/ 20 h 127"/>
                    <a:gd name="T72" fmla="*/ 121 w 121"/>
                    <a:gd name="T73" fmla="*/ 36 h 127"/>
                    <a:gd name="T74" fmla="*/ 92 w 121"/>
                    <a:gd name="T75" fmla="*/ 36 h 127"/>
                    <a:gd name="T76" fmla="*/ 92 w 121"/>
                    <a:gd name="T77" fmla="*/ 26 h 127"/>
                    <a:gd name="T78" fmla="*/ 30 w 121"/>
                    <a:gd name="T79" fmla="*/ 26 h 127"/>
                    <a:gd name="T80" fmla="*/ 30 w 121"/>
                    <a:gd name="T81" fmla="*/ 51 h 127"/>
                    <a:gd name="T82" fmla="*/ 101 w 121"/>
                    <a:gd name="T83" fmla="*/ 51 h 127"/>
                    <a:gd name="T84" fmla="*/ 101 w 121"/>
                    <a:gd name="T85" fmla="*/ 51 h 127"/>
                    <a:gd name="T86" fmla="*/ 109 w 121"/>
                    <a:gd name="T87" fmla="*/ 52 h 127"/>
                    <a:gd name="T88" fmla="*/ 115 w 121"/>
                    <a:gd name="T89" fmla="*/ 56 h 127"/>
                    <a:gd name="T90" fmla="*/ 118 w 121"/>
                    <a:gd name="T91" fmla="*/ 59 h 127"/>
                    <a:gd name="T92" fmla="*/ 119 w 121"/>
                    <a:gd name="T93" fmla="*/ 63 h 127"/>
                    <a:gd name="T94" fmla="*/ 121 w 121"/>
                    <a:gd name="T95" fmla="*/ 67 h 127"/>
                    <a:gd name="T96" fmla="*/ 121 w 121"/>
                    <a:gd name="T97" fmla="*/ 72 h 127"/>
                    <a:gd name="T98" fmla="*/ 121 w 121"/>
                    <a:gd name="T99" fmla="*/ 108 h 127"/>
                    <a:gd name="T100" fmla="*/ 121 w 121"/>
                    <a:gd name="T101" fmla="*/ 108 h 127"/>
                    <a:gd name="T102" fmla="*/ 119 w 121"/>
                    <a:gd name="T103" fmla="*/ 116 h 127"/>
                    <a:gd name="T104" fmla="*/ 118 w 121"/>
                    <a:gd name="T105" fmla="*/ 119 h 127"/>
                    <a:gd name="T106" fmla="*/ 117 w 121"/>
                    <a:gd name="T107" fmla="*/ 122 h 127"/>
                    <a:gd name="T108" fmla="*/ 113 w 121"/>
                    <a:gd name="T109" fmla="*/ 125 h 127"/>
                    <a:gd name="T110" fmla="*/ 110 w 121"/>
                    <a:gd name="T111" fmla="*/ 126 h 127"/>
                    <a:gd name="T112" fmla="*/ 101 w 121"/>
                    <a:gd name="T113" fmla="*/ 127 h 127"/>
                    <a:gd name="T114" fmla="*/ 101 w 121"/>
                    <a:gd name="T115" fmla="*/ 127 h 127"/>
                    <a:gd name="T116" fmla="*/ 30 w 121"/>
                    <a:gd name="T117" fmla="*/ 127 h 127"/>
                    <a:gd name="T118" fmla="*/ 30 w 121"/>
                    <a:gd name="T1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 h="127">
                      <a:moveTo>
                        <a:pt x="30" y="127"/>
                      </a:moveTo>
                      <a:lnTo>
                        <a:pt x="19" y="127"/>
                      </a:lnTo>
                      <a:lnTo>
                        <a:pt x="19" y="127"/>
                      </a:lnTo>
                      <a:lnTo>
                        <a:pt x="11" y="126"/>
                      </a:lnTo>
                      <a:lnTo>
                        <a:pt x="7" y="125"/>
                      </a:lnTo>
                      <a:lnTo>
                        <a:pt x="4" y="122"/>
                      </a:lnTo>
                      <a:lnTo>
                        <a:pt x="0" y="117"/>
                      </a:lnTo>
                      <a:lnTo>
                        <a:pt x="0" y="109"/>
                      </a:lnTo>
                      <a:lnTo>
                        <a:pt x="0" y="92"/>
                      </a:lnTo>
                      <a:lnTo>
                        <a:pt x="30" y="92"/>
                      </a:lnTo>
                      <a:lnTo>
                        <a:pt x="30" y="102"/>
                      </a:lnTo>
                      <a:lnTo>
                        <a:pt x="92" y="102"/>
                      </a:lnTo>
                      <a:lnTo>
                        <a:pt x="92" y="76"/>
                      </a:lnTo>
                      <a:lnTo>
                        <a:pt x="92" y="76"/>
                      </a:lnTo>
                      <a:lnTo>
                        <a:pt x="20" y="76"/>
                      </a:lnTo>
                      <a:lnTo>
                        <a:pt x="20" y="76"/>
                      </a:lnTo>
                      <a:lnTo>
                        <a:pt x="12" y="74"/>
                      </a:lnTo>
                      <a:lnTo>
                        <a:pt x="6" y="71"/>
                      </a:lnTo>
                      <a:lnTo>
                        <a:pt x="2" y="65"/>
                      </a:lnTo>
                      <a:lnTo>
                        <a:pt x="0" y="57"/>
                      </a:lnTo>
                      <a:lnTo>
                        <a:pt x="0" y="20"/>
                      </a:lnTo>
                      <a:lnTo>
                        <a:pt x="0" y="20"/>
                      </a:lnTo>
                      <a:lnTo>
                        <a:pt x="0" y="16"/>
                      </a:lnTo>
                      <a:lnTo>
                        <a:pt x="2" y="12"/>
                      </a:lnTo>
                      <a:lnTo>
                        <a:pt x="6" y="6"/>
                      </a:lnTo>
                      <a:lnTo>
                        <a:pt x="12" y="2"/>
                      </a:lnTo>
                      <a:lnTo>
                        <a:pt x="20" y="0"/>
                      </a:lnTo>
                      <a:lnTo>
                        <a:pt x="20" y="0"/>
                      </a:lnTo>
                      <a:lnTo>
                        <a:pt x="102" y="0"/>
                      </a:lnTo>
                      <a:lnTo>
                        <a:pt x="102" y="0"/>
                      </a:lnTo>
                      <a:lnTo>
                        <a:pt x="106" y="0"/>
                      </a:lnTo>
                      <a:lnTo>
                        <a:pt x="110" y="2"/>
                      </a:lnTo>
                      <a:lnTo>
                        <a:pt x="115" y="6"/>
                      </a:lnTo>
                      <a:lnTo>
                        <a:pt x="119" y="12"/>
                      </a:lnTo>
                      <a:lnTo>
                        <a:pt x="121" y="20"/>
                      </a:lnTo>
                      <a:lnTo>
                        <a:pt x="121" y="20"/>
                      </a:lnTo>
                      <a:lnTo>
                        <a:pt x="121" y="36"/>
                      </a:lnTo>
                      <a:lnTo>
                        <a:pt x="92" y="36"/>
                      </a:lnTo>
                      <a:lnTo>
                        <a:pt x="92" y="26"/>
                      </a:lnTo>
                      <a:lnTo>
                        <a:pt x="30" y="26"/>
                      </a:lnTo>
                      <a:lnTo>
                        <a:pt x="30" y="51"/>
                      </a:lnTo>
                      <a:lnTo>
                        <a:pt x="101" y="51"/>
                      </a:lnTo>
                      <a:lnTo>
                        <a:pt x="101" y="51"/>
                      </a:lnTo>
                      <a:lnTo>
                        <a:pt x="109" y="52"/>
                      </a:lnTo>
                      <a:lnTo>
                        <a:pt x="115" y="56"/>
                      </a:lnTo>
                      <a:lnTo>
                        <a:pt x="118" y="59"/>
                      </a:lnTo>
                      <a:lnTo>
                        <a:pt x="119" y="63"/>
                      </a:lnTo>
                      <a:lnTo>
                        <a:pt x="121" y="67"/>
                      </a:lnTo>
                      <a:lnTo>
                        <a:pt x="121" y="72"/>
                      </a:lnTo>
                      <a:lnTo>
                        <a:pt x="121" y="108"/>
                      </a:lnTo>
                      <a:lnTo>
                        <a:pt x="121" y="108"/>
                      </a:lnTo>
                      <a:lnTo>
                        <a:pt x="119" y="116"/>
                      </a:lnTo>
                      <a:lnTo>
                        <a:pt x="118" y="119"/>
                      </a:lnTo>
                      <a:lnTo>
                        <a:pt x="117" y="122"/>
                      </a:lnTo>
                      <a:lnTo>
                        <a:pt x="113" y="125"/>
                      </a:lnTo>
                      <a:lnTo>
                        <a:pt x="110" y="126"/>
                      </a:lnTo>
                      <a:lnTo>
                        <a:pt x="101" y="127"/>
                      </a:lnTo>
                      <a:lnTo>
                        <a:pt x="101" y="127"/>
                      </a:lnTo>
                      <a:lnTo>
                        <a:pt x="30" y="127"/>
                      </a:lnTo>
                      <a:lnTo>
                        <a:pt x="3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4" name="Freeform 59"/>
                <p:cNvSpPr>
                  <a:spLocks/>
                </p:cNvSpPr>
                <p:nvPr/>
              </p:nvSpPr>
              <p:spPr bwMode="auto">
                <a:xfrm>
                  <a:off x="2489" y="1395"/>
                  <a:ext cx="65" cy="64"/>
                </a:xfrm>
                <a:custGeom>
                  <a:avLst/>
                  <a:gdLst>
                    <a:gd name="T0" fmla="*/ 0 w 129"/>
                    <a:gd name="T1" fmla="*/ 127 h 127"/>
                    <a:gd name="T2" fmla="*/ 0 w 129"/>
                    <a:gd name="T3" fmla="*/ 0 h 127"/>
                    <a:gd name="T4" fmla="*/ 29 w 129"/>
                    <a:gd name="T5" fmla="*/ 0 h 127"/>
                    <a:gd name="T6" fmla="*/ 29 w 129"/>
                    <a:gd name="T7" fmla="*/ 52 h 127"/>
                    <a:gd name="T8" fmla="*/ 87 w 129"/>
                    <a:gd name="T9" fmla="*/ 0 h 127"/>
                    <a:gd name="T10" fmla="*/ 128 w 129"/>
                    <a:gd name="T11" fmla="*/ 0 h 127"/>
                    <a:gd name="T12" fmla="*/ 59 w 129"/>
                    <a:gd name="T13" fmla="*/ 60 h 127"/>
                    <a:gd name="T14" fmla="*/ 129 w 129"/>
                    <a:gd name="T15" fmla="*/ 127 h 127"/>
                    <a:gd name="T16" fmla="*/ 87 w 129"/>
                    <a:gd name="T17" fmla="*/ 127 h 127"/>
                    <a:gd name="T18" fmla="*/ 29 w 129"/>
                    <a:gd name="T19" fmla="*/ 69 h 127"/>
                    <a:gd name="T20" fmla="*/ 29 w 129"/>
                    <a:gd name="T21" fmla="*/ 127 h 127"/>
                    <a:gd name="T22" fmla="*/ 0 w 129"/>
                    <a:gd name="T23"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127">
                      <a:moveTo>
                        <a:pt x="0" y="127"/>
                      </a:moveTo>
                      <a:lnTo>
                        <a:pt x="0" y="0"/>
                      </a:lnTo>
                      <a:lnTo>
                        <a:pt x="29" y="0"/>
                      </a:lnTo>
                      <a:lnTo>
                        <a:pt x="29" y="52"/>
                      </a:lnTo>
                      <a:lnTo>
                        <a:pt x="87" y="0"/>
                      </a:lnTo>
                      <a:lnTo>
                        <a:pt x="128" y="0"/>
                      </a:lnTo>
                      <a:lnTo>
                        <a:pt x="59" y="60"/>
                      </a:lnTo>
                      <a:lnTo>
                        <a:pt x="129" y="127"/>
                      </a:lnTo>
                      <a:lnTo>
                        <a:pt x="87" y="127"/>
                      </a:lnTo>
                      <a:lnTo>
                        <a:pt x="29" y="69"/>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5" name="Freeform 60"/>
                <p:cNvSpPr>
                  <a:spLocks/>
                </p:cNvSpPr>
                <p:nvPr/>
              </p:nvSpPr>
              <p:spPr bwMode="auto">
                <a:xfrm>
                  <a:off x="1907" y="1391"/>
                  <a:ext cx="136" cy="144"/>
                </a:xfrm>
                <a:custGeom>
                  <a:avLst/>
                  <a:gdLst>
                    <a:gd name="T0" fmla="*/ 273 w 273"/>
                    <a:gd name="T1" fmla="*/ 256 h 289"/>
                    <a:gd name="T2" fmla="*/ 273 w 273"/>
                    <a:gd name="T3" fmla="*/ 256 h 289"/>
                    <a:gd name="T4" fmla="*/ 273 w 273"/>
                    <a:gd name="T5" fmla="*/ 262 h 289"/>
                    <a:gd name="T6" fmla="*/ 270 w 273"/>
                    <a:gd name="T7" fmla="*/ 269 h 289"/>
                    <a:gd name="T8" fmla="*/ 267 w 273"/>
                    <a:gd name="T9" fmla="*/ 274 h 289"/>
                    <a:gd name="T10" fmla="*/ 263 w 273"/>
                    <a:gd name="T11" fmla="*/ 278 h 289"/>
                    <a:gd name="T12" fmla="*/ 258 w 273"/>
                    <a:gd name="T13" fmla="*/ 282 h 289"/>
                    <a:gd name="T14" fmla="*/ 253 w 273"/>
                    <a:gd name="T15" fmla="*/ 286 h 289"/>
                    <a:gd name="T16" fmla="*/ 246 w 273"/>
                    <a:gd name="T17" fmla="*/ 288 h 289"/>
                    <a:gd name="T18" fmla="*/ 240 w 273"/>
                    <a:gd name="T19" fmla="*/ 289 h 289"/>
                    <a:gd name="T20" fmla="*/ 33 w 273"/>
                    <a:gd name="T21" fmla="*/ 289 h 289"/>
                    <a:gd name="T22" fmla="*/ 33 w 273"/>
                    <a:gd name="T23" fmla="*/ 289 h 289"/>
                    <a:gd name="T24" fmla="*/ 27 w 273"/>
                    <a:gd name="T25" fmla="*/ 288 h 289"/>
                    <a:gd name="T26" fmla="*/ 20 w 273"/>
                    <a:gd name="T27" fmla="*/ 286 h 289"/>
                    <a:gd name="T28" fmla="*/ 15 w 273"/>
                    <a:gd name="T29" fmla="*/ 282 h 289"/>
                    <a:gd name="T30" fmla="*/ 10 w 273"/>
                    <a:gd name="T31" fmla="*/ 278 h 289"/>
                    <a:gd name="T32" fmla="*/ 6 w 273"/>
                    <a:gd name="T33" fmla="*/ 274 h 289"/>
                    <a:gd name="T34" fmla="*/ 3 w 273"/>
                    <a:gd name="T35" fmla="*/ 269 h 289"/>
                    <a:gd name="T36" fmla="*/ 0 w 273"/>
                    <a:gd name="T37" fmla="*/ 262 h 289"/>
                    <a:gd name="T38" fmla="*/ 0 w 273"/>
                    <a:gd name="T39" fmla="*/ 256 h 289"/>
                    <a:gd name="T40" fmla="*/ 0 w 273"/>
                    <a:gd name="T41" fmla="*/ 34 h 289"/>
                    <a:gd name="T42" fmla="*/ 0 w 273"/>
                    <a:gd name="T43" fmla="*/ 34 h 289"/>
                    <a:gd name="T44" fmla="*/ 0 w 273"/>
                    <a:gd name="T45" fmla="*/ 27 h 289"/>
                    <a:gd name="T46" fmla="*/ 3 w 273"/>
                    <a:gd name="T47" fmla="*/ 20 h 289"/>
                    <a:gd name="T48" fmla="*/ 6 w 273"/>
                    <a:gd name="T49" fmla="*/ 15 h 289"/>
                    <a:gd name="T50" fmla="*/ 10 w 273"/>
                    <a:gd name="T51" fmla="*/ 10 h 289"/>
                    <a:gd name="T52" fmla="*/ 15 w 273"/>
                    <a:gd name="T53" fmla="*/ 6 h 289"/>
                    <a:gd name="T54" fmla="*/ 20 w 273"/>
                    <a:gd name="T55" fmla="*/ 3 h 289"/>
                    <a:gd name="T56" fmla="*/ 27 w 273"/>
                    <a:gd name="T57" fmla="*/ 0 h 289"/>
                    <a:gd name="T58" fmla="*/ 33 w 273"/>
                    <a:gd name="T59" fmla="*/ 0 h 289"/>
                    <a:gd name="T60" fmla="*/ 240 w 273"/>
                    <a:gd name="T61" fmla="*/ 0 h 289"/>
                    <a:gd name="T62" fmla="*/ 240 w 273"/>
                    <a:gd name="T63" fmla="*/ 0 h 289"/>
                    <a:gd name="T64" fmla="*/ 246 w 273"/>
                    <a:gd name="T65" fmla="*/ 0 h 289"/>
                    <a:gd name="T66" fmla="*/ 253 w 273"/>
                    <a:gd name="T67" fmla="*/ 3 h 289"/>
                    <a:gd name="T68" fmla="*/ 258 w 273"/>
                    <a:gd name="T69" fmla="*/ 6 h 289"/>
                    <a:gd name="T70" fmla="*/ 263 w 273"/>
                    <a:gd name="T71" fmla="*/ 10 h 289"/>
                    <a:gd name="T72" fmla="*/ 267 w 273"/>
                    <a:gd name="T73" fmla="*/ 15 h 289"/>
                    <a:gd name="T74" fmla="*/ 270 w 273"/>
                    <a:gd name="T75" fmla="*/ 20 h 289"/>
                    <a:gd name="T76" fmla="*/ 273 w 273"/>
                    <a:gd name="T77" fmla="*/ 27 h 289"/>
                    <a:gd name="T78" fmla="*/ 273 w 273"/>
                    <a:gd name="T79" fmla="*/ 34 h 289"/>
                    <a:gd name="T80" fmla="*/ 273 w 273"/>
                    <a:gd name="T81" fmla="*/ 2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289">
                      <a:moveTo>
                        <a:pt x="273" y="256"/>
                      </a:moveTo>
                      <a:lnTo>
                        <a:pt x="273" y="256"/>
                      </a:lnTo>
                      <a:lnTo>
                        <a:pt x="273" y="262"/>
                      </a:lnTo>
                      <a:lnTo>
                        <a:pt x="270" y="269"/>
                      </a:lnTo>
                      <a:lnTo>
                        <a:pt x="267" y="274"/>
                      </a:lnTo>
                      <a:lnTo>
                        <a:pt x="263" y="278"/>
                      </a:lnTo>
                      <a:lnTo>
                        <a:pt x="258" y="282"/>
                      </a:lnTo>
                      <a:lnTo>
                        <a:pt x="253" y="286"/>
                      </a:lnTo>
                      <a:lnTo>
                        <a:pt x="246" y="288"/>
                      </a:lnTo>
                      <a:lnTo>
                        <a:pt x="240" y="289"/>
                      </a:lnTo>
                      <a:lnTo>
                        <a:pt x="33" y="289"/>
                      </a:lnTo>
                      <a:lnTo>
                        <a:pt x="33" y="289"/>
                      </a:lnTo>
                      <a:lnTo>
                        <a:pt x="27" y="288"/>
                      </a:lnTo>
                      <a:lnTo>
                        <a:pt x="20" y="286"/>
                      </a:lnTo>
                      <a:lnTo>
                        <a:pt x="15" y="282"/>
                      </a:lnTo>
                      <a:lnTo>
                        <a:pt x="10" y="278"/>
                      </a:lnTo>
                      <a:lnTo>
                        <a:pt x="6" y="274"/>
                      </a:lnTo>
                      <a:lnTo>
                        <a:pt x="3" y="269"/>
                      </a:lnTo>
                      <a:lnTo>
                        <a:pt x="0" y="262"/>
                      </a:lnTo>
                      <a:lnTo>
                        <a:pt x="0" y="256"/>
                      </a:lnTo>
                      <a:lnTo>
                        <a:pt x="0" y="34"/>
                      </a:lnTo>
                      <a:lnTo>
                        <a:pt x="0" y="34"/>
                      </a:lnTo>
                      <a:lnTo>
                        <a:pt x="0" y="27"/>
                      </a:lnTo>
                      <a:lnTo>
                        <a:pt x="3" y="20"/>
                      </a:lnTo>
                      <a:lnTo>
                        <a:pt x="6" y="15"/>
                      </a:lnTo>
                      <a:lnTo>
                        <a:pt x="10" y="10"/>
                      </a:lnTo>
                      <a:lnTo>
                        <a:pt x="15" y="6"/>
                      </a:lnTo>
                      <a:lnTo>
                        <a:pt x="20" y="3"/>
                      </a:lnTo>
                      <a:lnTo>
                        <a:pt x="27" y="0"/>
                      </a:lnTo>
                      <a:lnTo>
                        <a:pt x="33" y="0"/>
                      </a:lnTo>
                      <a:lnTo>
                        <a:pt x="240" y="0"/>
                      </a:lnTo>
                      <a:lnTo>
                        <a:pt x="240" y="0"/>
                      </a:lnTo>
                      <a:lnTo>
                        <a:pt x="246" y="0"/>
                      </a:lnTo>
                      <a:lnTo>
                        <a:pt x="253" y="3"/>
                      </a:lnTo>
                      <a:lnTo>
                        <a:pt x="258" y="6"/>
                      </a:lnTo>
                      <a:lnTo>
                        <a:pt x="263" y="10"/>
                      </a:lnTo>
                      <a:lnTo>
                        <a:pt x="267" y="15"/>
                      </a:lnTo>
                      <a:lnTo>
                        <a:pt x="270" y="20"/>
                      </a:lnTo>
                      <a:lnTo>
                        <a:pt x="273" y="27"/>
                      </a:lnTo>
                      <a:lnTo>
                        <a:pt x="273" y="34"/>
                      </a:lnTo>
                      <a:lnTo>
                        <a:pt x="273" y="256"/>
                      </a:lnTo>
                      <a:close/>
                    </a:path>
                  </a:pathLst>
                </a:custGeom>
                <a:solidFill>
                  <a:srgbClr val="69B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96" name="Freeform 61"/>
                <p:cNvSpPr>
                  <a:spLocks/>
                </p:cNvSpPr>
                <p:nvPr/>
              </p:nvSpPr>
              <p:spPr bwMode="auto">
                <a:xfrm>
                  <a:off x="1914" y="1402"/>
                  <a:ext cx="122" cy="118"/>
                </a:xfrm>
                <a:custGeom>
                  <a:avLst/>
                  <a:gdLst>
                    <a:gd name="T0" fmla="*/ 165 w 243"/>
                    <a:gd name="T1" fmla="*/ 114 h 235"/>
                    <a:gd name="T2" fmla="*/ 219 w 243"/>
                    <a:gd name="T3" fmla="*/ 46 h 235"/>
                    <a:gd name="T4" fmla="*/ 219 w 243"/>
                    <a:gd name="T5" fmla="*/ 46 h 235"/>
                    <a:gd name="T6" fmla="*/ 141 w 243"/>
                    <a:gd name="T7" fmla="*/ 83 h 235"/>
                    <a:gd name="T8" fmla="*/ 121 w 243"/>
                    <a:gd name="T9" fmla="*/ 0 h 235"/>
                    <a:gd name="T10" fmla="*/ 121 w 243"/>
                    <a:gd name="T11" fmla="*/ 0 h 235"/>
                    <a:gd name="T12" fmla="*/ 102 w 243"/>
                    <a:gd name="T13" fmla="*/ 83 h 235"/>
                    <a:gd name="T14" fmla="*/ 25 w 243"/>
                    <a:gd name="T15" fmla="*/ 46 h 235"/>
                    <a:gd name="T16" fmla="*/ 24 w 243"/>
                    <a:gd name="T17" fmla="*/ 46 h 235"/>
                    <a:gd name="T18" fmla="*/ 78 w 243"/>
                    <a:gd name="T19" fmla="*/ 114 h 235"/>
                    <a:gd name="T20" fmla="*/ 0 w 243"/>
                    <a:gd name="T21" fmla="*/ 152 h 235"/>
                    <a:gd name="T22" fmla="*/ 0 w 243"/>
                    <a:gd name="T23" fmla="*/ 152 h 235"/>
                    <a:gd name="T24" fmla="*/ 87 w 243"/>
                    <a:gd name="T25" fmla="*/ 152 h 235"/>
                    <a:gd name="T26" fmla="*/ 67 w 243"/>
                    <a:gd name="T27" fmla="*/ 235 h 235"/>
                    <a:gd name="T28" fmla="*/ 67 w 243"/>
                    <a:gd name="T29" fmla="*/ 235 h 235"/>
                    <a:gd name="T30" fmla="*/ 121 w 243"/>
                    <a:gd name="T31" fmla="*/ 168 h 235"/>
                    <a:gd name="T32" fmla="*/ 176 w 243"/>
                    <a:gd name="T33" fmla="*/ 235 h 235"/>
                    <a:gd name="T34" fmla="*/ 176 w 243"/>
                    <a:gd name="T35" fmla="*/ 235 h 235"/>
                    <a:gd name="T36" fmla="*/ 156 w 243"/>
                    <a:gd name="T37" fmla="*/ 152 h 235"/>
                    <a:gd name="T38" fmla="*/ 243 w 243"/>
                    <a:gd name="T39" fmla="*/ 152 h 235"/>
                    <a:gd name="T40" fmla="*/ 243 w 243"/>
                    <a:gd name="T41" fmla="*/ 152 h 235"/>
                    <a:gd name="T42" fmla="*/ 165 w 243"/>
                    <a:gd name="T43" fmla="*/ 11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35">
                      <a:moveTo>
                        <a:pt x="165" y="114"/>
                      </a:moveTo>
                      <a:lnTo>
                        <a:pt x="219" y="46"/>
                      </a:lnTo>
                      <a:lnTo>
                        <a:pt x="219" y="46"/>
                      </a:lnTo>
                      <a:lnTo>
                        <a:pt x="141" y="83"/>
                      </a:lnTo>
                      <a:lnTo>
                        <a:pt x="121" y="0"/>
                      </a:lnTo>
                      <a:lnTo>
                        <a:pt x="121" y="0"/>
                      </a:lnTo>
                      <a:lnTo>
                        <a:pt x="102" y="83"/>
                      </a:lnTo>
                      <a:lnTo>
                        <a:pt x="25" y="46"/>
                      </a:lnTo>
                      <a:lnTo>
                        <a:pt x="24" y="46"/>
                      </a:lnTo>
                      <a:lnTo>
                        <a:pt x="78" y="114"/>
                      </a:lnTo>
                      <a:lnTo>
                        <a:pt x="0" y="152"/>
                      </a:lnTo>
                      <a:lnTo>
                        <a:pt x="0" y="152"/>
                      </a:lnTo>
                      <a:lnTo>
                        <a:pt x="87" y="152"/>
                      </a:lnTo>
                      <a:lnTo>
                        <a:pt x="67" y="235"/>
                      </a:lnTo>
                      <a:lnTo>
                        <a:pt x="67" y="235"/>
                      </a:lnTo>
                      <a:lnTo>
                        <a:pt x="121" y="168"/>
                      </a:lnTo>
                      <a:lnTo>
                        <a:pt x="176" y="235"/>
                      </a:lnTo>
                      <a:lnTo>
                        <a:pt x="176" y="235"/>
                      </a:lnTo>
                      <a:lnTo>
                        <a:pt x="156" y="152"/>
                      </a:lnTo>
                      <a:lnTo>
                        <a:pt x="243" y="152"/>
                      </a:lnTo>
                      <a:lnTo>
                        <a:pt x="243" y="152"/>
                      </a:lnTo>
                      <a:lnTo>
                        <a:pt x="165"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grpSp>
          <p:grpSp>
            <p:nvGrpSpPr>
              <p:cNvPr id="27" name="Group 81"/>
              <p:cNvGrpSpPr>
                <a:grpSpLocks noChangeAspect="1"/>
              </p:cNvGrpSpPr>
              <p:nvPr/>
            </p:nvGrpSpPr>
            <p:grpSpPr bwMode="auto">
              <a:xfrm>
                <a:off x="4950293" y="2206540"/>
                <a:ext cx="866329" cy="406800"/>
                <a:chOff x="2123" y="1577"/>
                <a:chExt cx="920" cy="432"/>
              </a:xfrm>
            </p:grpSpPr>
            <p:sp>
              <p:nvSpPr>
                <p:cNvPr id="68" name="AutoShape 80"/>
                <p:cNvSpPr>
                  <a:spLocks noChangeAspect="1" noChangeArrowheads="1" noTextEdit="1"/>
                </p:cNvSpPr>
                <p:nvPr/>
              </p:nvSpPr>
              <p:spPr bwMode="auto">
                <a:xfrm>
                  <a:off x="2123" y="1577"/>
                  <a:ext cx="920"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9" name="Freeform 84"/>
                <p:cNvSpPr>
                  <a:spLocks noEditPoints="1"/>
                </p:cNvSpPr>
                <p:nvPr/>
              </p:nvSpPr>
              <p:spPr bwMode="auto">
                <a:xfrm>
                  <a:off x="2458" y="1810"/>
                  <a:ext cx="47" cy="51"/>
                </a:xfrm>
                <a:custGeom>
                  <a:avLst/>
                  <a:gdLst>
                    <a:gd name="T0" fmla="*/ 69 w 94"/>
                    <a:gd name="T1" fmla="*/ 0 h 102"/>
                    <a:gd name="T2" fmla="*/ 69 w 94"/>
                    <a:gd name="T3" fmla="*/ 0 h 102"/>
                    <a:gd name="T4" fmla="*/ 74 w 94"/>
                    <a:gd name="T5" fmla="*/ 1 h 102"/>
                    <a:gd name="T6" fmla="*/ 79 w 94"/>
                    <a:gd name="T7" fmla="*/ 2 h 102"/>
                    <a:gd name="T8" fmla="*/ 83 w 94"/>
                    <a:gd name="T9" fmla="*/ 4 h 102"/>
                    <a:gd name="T10" fmla="*/ 87 w 94"/>
                    <a:gd name="T11" fmla="*/ 6 h 102"/>
                    <a:gd name="T12" fmla="*/ 90 w 94"/>
                    <a:gd name="T13" fmla="*/ 10 h 102"/>
                    <a:gd name="T14" fmla="*/ 93 w 94"/>
                    <a:gd name="T15" fmla="*/ 14 h 102"/>
                    <a:gd name="T16" fmla="*/ 94 w 94"/>
                    <a:gd name="T17" fmla="*/ 20 h 102"/>
                    <a:gd name="T18" fmla="*/ 94 w 94"/>
                    <a:gd name="T19" fmla="*/ 26 h 102"/>
                    <a:gd name="T20" fmla="*/ 94 w 94"/>
                    <a:gd name="T21" fmla="*/ 76 h 102"/>
                    <a:gd name="T22" fmla="*/ 94 w 94"/>
                    <a:gd name="T23" fmla="*/ 76 h 102"/>
                    <a:gd name="T24" fmla="*/ 94 w 94"/>
                    <a:gd name="T25" fmla="*/ 82 h 102"/>
                    <a:gd name="T26" fmla="*/ 93 w 94"/>
                    <a:gd name="T27" fmla="*/ 87 h 102"/>
                    <a:gd name="T28" fmla="*/ 90 w 94"/>
                    <a:gd name="T29" fmla="*/ 92 h 102"/>
                    <a:gd name="T30" fmla="*/ 87 w 94"/>
                    <a:gd name="T31" fmla="*/ 95 h 102"/>
                    <a:gd name="T32" fmla="*/ 83 w 94"/>
                    <a:gd name="T33" fmla="*/ 98 h 102"/>
                    <a:gd name="T34" fmla="*/ 79 w 94"/>
                    <a:gd name="T35" fmla="*/ 100 h 102"/>
                    <a:gd name="T36" fmla="*/ 74 w 94"/>
                    <a:gd name="T37" fmla="*/ 102 h 102"/>
                    <a:gd name="T38" fmla="*/ 69 w 94"/>
                    <a:gd name="T39" fmla="*/ 102 h 102"/>
                    <a:gd name="T40" fmla="*/ 1 w 94"/>
                    <a:gd name="T41" fmla="*/ 102 h 102"/>
                    <a:gd name="T42" fmla="*/ 1 w 94"/>
                    <a:gd name="T43" fmla="*/ 102 h 102"/>
                    <a:gd name="T44" fmla="*/ 0 w 94"/>
                    <a:gd name="T45" fmla="*/ 100 h 102"/>
                    <a:gd name="T46" fmla="*/ 0 w 94"/>
                    <a:gd name="T47" fmla="*/ 1 h 102"/>
                    <a:gd name="T48" fmla="*/ 0 w 94"/>
                    <a:gd name="T49" fmla="*/ 1 h 102"/>
                    <a:gd name="T50" fmla="*/ 1 w 94"/>
                    <a:gd name="T51" fmla="*/ 0 h 102"/>
                    <a:gd name="T52" fmla="*/ 69 w 94"/>
                    <a:gd name="T53" fmla="*/ 0 h 102"/>
                    <a:gd name="T54" fmla="*/ 16 w 94"/>
                    <a:gd name="T55" fmla="*/ 13 h 102"/>
                    <a:gd name="T56" fmla="*/ 16 w 94"/>
                    <a:gd name="T57" fmla="*/ 13 h 102"/>
                    <a:gd name="T58" fmla="*/ 15 w 94"/>
                    <a:gd name="T59" fmla="*/ 14 h 102"/>
                    <a:gd name="T60" fmla="*/ 15 w 94"/>
                    <a:gd name="T61" fmla="*/ 88 h 102"/>
                    <a:gd name="T62" fmla="*/ 15 w 94"/>
                    <a:gd name="T63" fmla="*/ 88 h 102"/>
                    <a:gd name="T64" fmla="*/ 16 w 94"/>
                    <a:gd name="T65" fmla="*/ 88 h 102"/>
                    <a:gd name="T66" fmla="*/ 66 w 94"/>
                    <a:gd name="T67" fmla="*/ 88 h 102"/>
                    <a:gd name="T68" fmla="*/ 66 w 94"/>
                    <a:gd name="T69" fmla="*/ 88 h 102"/>
                    <a:gd name="T70" fmla="*/ 73 w 94"/>
                    <a:gd name="T71" fmla="*/ 88 h 102"/>
                    <a:gd name="T72" fmla="*/ 77 w 94"/>
                    <a:gd name="T73" fmla="*/ 86 h 102"/>
                    <a:gd name="T74" fmla="*/ 78 w 94"/>
                    <a:gd name="T75" fmla="*/ 82 h 102"/>
                    <a:gd name="T76" fmla="*/ 79 w 94"/>
                    <a:gd name="T77" fmla="*/ 76 h 102"/>
                    <a:gd name="T78" fmla="*/ 79 w 94"/>
                    <a:gd name="T79" fmla="*/ 26 h 102"/>
                    <a:gd name="T80" fmla="*/ 79 w 94"/>
                    <a:gd name="T81" fmla="*/ 26 h 102"/>
                    <a:gd name="T82" fmla="*/ 78 w 94"/>
                    <a:gd name="T83" fmla="*/ 20 h 102"/>
                    <a:gd name="T84" fmla="*/ 77 w 94"/>
                    <a:gd name="T85" fmla="*/ 16 h 102"/>
                    <a:gd name="T86" fmla="*/ 73 w 94"/>
                    <a:gd name="T87" fmla="*/ 14 h 102"/>
                    <a:gd name="T88" fmla="*/ 66 w 94"/>
                    <a:gd name="T89" fmla="*/ 13 h 102"/>
                    <a:gd name="T90" fmla="*/ 16 w 94"/>
                    <a:gd name="T91" fmla="*/ 1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102">
                      <a:moveTo>
                        <a:pt x="69" y="0"/>
                      </a:moveTo>
                      <a:lnTo>
                        <a:pt x="69" y="0"/>
                      </a:lnTo>
                      <a:lnTo>
                        <a:pt x="74" y="1"/>
                      </a:lnTo>
                      <a:lnTo>
                        <a:pt x="79" y="2"/>
                      </a:lnTo>
                      <a:lnTo>
                        <a:pt x="83" y="4"/>
                      </a:lnTo>
                      <a:lnTo>
                        <a:pt x="87" y="6"/>
                      </a:lnTo>
                      <a:lnTo>
                        <a:pt x="90" y="10"/>
                      </a:lnTo>
                      <a:lnTo>
                        <a:pt x="93" y="14"/>
                      </a:lnTo>
                      <a:lnTo>
                        <a:pt x="94" y="20"/>
                      </a:lnTo>
                      <a:lnTo>
                        <a:pt x="94" y="26"/>
                      </a:lnTo>
                      <a:lnTo>
                        <a:pt x="94" y="76"/>
                      </a:lnTo>
                      <a:lnTo>
                        <a:pt x="94" y="76"/>
                      </a:lnTo>
                      <a:lnTo>
                        <a:pt x="94" y="82"/>
                      </a:lnTo>
                      <a:lnTo>
                        <a:pt x="93" y="87"/>
                      </a:lnTo>
                      <a:lnTo>
                        <a:pt x="90" y="92"/>
                      </a:lnTo>
                      <a:lnTo>
                        <a:pt x="87" y="95"/>
                      </a:lnTo>
                      <a:lnTo>
                        <a:pt x="83" y="98"/>
                      </a:lnTo>
                      <a:lnTo>
                        <a:pt x="79" y="100"/>
                      </a:lnTo>
                      <a:lnTo>
                        <a:pt x="74" y="102"/>
                      </a:lnTo>
                      <a:lnTo>
                        <a:pt x="69" y="102"/>
                      </a:lnTo>
                      <a:lnTo>
                        <a:pt x="1" y="102"/>
                      </a:lnTo>
                      <a:lnTo>
                        <a:pt x="1" y="102"/>
                      </a:lnTo>
                      <a:lnTo>
                        <a:pt x="0" y="100"/>
                      </a:lnTo>
                      <a:lnTo>
                        <a:pt x="0" y="1"/>
                      </a:lnTo>
                      <a:lnTo>
                        <a:pt x="0" y="1"/>
                      </a:lnTo>
                      <a:lnTo>
                        <a:pt x="1" y="0"/>
                      </a:lnTo>
                      <a:lnTo>
                        <a:pt x="69" y="0"/>
                      </a:lnTo>
                      <a:close/>
                      <a:moveTo>
                        <a:pt x="16" y="13"/>
                      </a:moveTo>
                      <a:lnTo>
                        <a:pt x="16" y="13"/>
                      </a:lnTo>
                      <a:lnTo>
                        <a:pt x="15" y="14"/>
                      </a:lnTo>
                      <a:lnTo>
                        <a:pt x="15" y="88"/>
                      </a:lnTo>
                      <a:lnTo>
                        <a:pt x="15" y="88"/>
                      </a:lnTo>
                      <a:lnTo>
                        <a:pt x="16" y="88"/>
                      </a:lnTo>
                      <a:lnTo>
                        <a:pt x="66" y="88"/>
                      </a:lnTo>
                      <a:lnTo>
                        <a:pt x="66" y="88"/>
                      </a:lnTo>
                      <a:lnTo>
                        <a:pt x="73" y="88"/>
                      </a:lnTo>
                      <a:lnTo>
                        <a:pt x="77" y="86"/>
                      </a:lnTo>
                      <a:lnTo>
                        <a:pt x="78" y="82"/>
                      </a:lnTo>
                      <a:lnTo>
                        <a:pt x="79" y="76"/>
                      </a:lnTo>
                      <a:lnTo>
                        <a:pt x="79" y="26"/>
                      </a:lnTo>
                      <a:lnTo>
                        <a:pt x="79" y="26"/>
                      </a:lnTo>
                      <a:lnTo>
                        <a:pt x="78" y="20"/>
                      </a:lnTo>
                      <a:lnTo>
                        <a:pt x="77" y="16"/>
                      </a:lnTo>
                      <a:lnTo>
                        <a:pt x="73" y="14"/>
                      </a:lnTo>
                      <a:lnTo>
                        <a:pt x="66" y="13"/>
                      </a:lnTo>
                      <a:lnTo>
                        <a:pt x="1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0" name="Freeform 85"/>
                <p:cNvSpPr>
                  <a:spLocks noEditPoints="1"/>
                </p:cNvSpPr>
                <p:nvPr/>
              </p:nvSpPr>
              <p:spPr bwMode="auto">
                <a:xfrm>
                  <a:off x="2519" y="1810"/>
                  <a:ext cx="47" cy="51"/>
                </a:xfrm>
                <a:custGeom>
                  <a:avLst/>
                  <a:gdLst>
                    <a:gd name="T0" fmla="*/ 16 w 94"/>
                    <a:gd name="T1" fmla="*/ 61 h 102"/>
                    <a:gd name="T2" fmla="*/ 16 w 94"/>
                    <a:gd name="T3" fmla="*/ 61 h 102"/>
                    <a:gd name="T4" fmla="*/ 14 w 94"/>
                    <a:gd name="T5" fmla="*/ 61 h 102"/>
                    <a:gd name="T6" fmla="*/ 14 w 94"/>
                    <a:gd name="T7" fmla="*/ 100 h 102"/>
                    <a:gd name="T8" fmla="*/ 14 w 94"/>
                    <a:gd name="T9" fmla="*/ 100 h 102"/>
                    <a:gd name="T10" fmla="*/ 13 w 94"/>
                    <a:gd name="T11" fmla="*/ 102 h 102"/>
                    <a:gd name="T12" fmla="*/ 0 w 94"/>
                    <a:gd name="T13" fmla="*/ 102 h 102"/>
                    <a:gd name="T14" fmla="*/ 0 w 94"/>
                    <a:gd name="T15" fmla="*/ 102 h 102"/>
                    <a:gd name="T16" fmla="*/ 0 w 94"/>
                    <a:gd name="T17" fmla="*/ 100 h 102"/>
                    <a:gd name="T18" fmla="*/ 0 w 94"/>
                    <a:gd name="T19" fmla="*/ 1 h 102"/>
                    <a:gd name="T20" fmla="*/ 0 w 94"/>
                    <a:gd name="T21" fmla="*/ 1 h 102"/>
                    <a:gd name="T22" fmla="*/ 0 w 94"/>
                    <a:gd name="T23" fmla="*/ 0 h 102"/>
                    <a:gd name="T24" fmla="*/ 72 w 94"/>
                    <a:gd name="T25" fmla="*/ 0 h 102"/>
                    <a:gd name="T26" fmla="*/ 72 w 94"/>
                    <a:gd name="T27" fmla="*/ 0 h 102"/>
                    <a:gd name="T28" fmla="*/ 80 w 94"/>
                    <a:gd name="T29" fmla="*/ 1 h 102"/>
                    <a:gd name="T30" fmla="*/ 86 w 94"/>
                    <a:gd name="T31" fmla="*/ 5 h 102"/>
                    <a:gd name="T32" fmla="*/ 90 w 94"/>
                    <a:gd name="T33" fmla="*/ 10 h 102"/>
                    <a:gd name="T34" fmla="*/ 91 w 94"/>
                    <a:gd name="T35" fmla="*/ 18 h 102"/>
                    <a:gd name="T36" fmla="*/ 91 w 94"/>
                    <a:gd name="T37" fmla="*/ 42 h 102"/>
                    <a:gd name="T38" fmla="*/ 91 w 94"/>
                    <a:gd name="T39" fmla="*/ 42 h 102"/>
                    <a:gd name="T40" fmla="*/ 90 w 94"/>
                    <a:gd name="T41" fmla="*/ 49 h 102"/>
                    <a:gd name="T42" fmla="*/ 87 w 94"/>
                    <a:gd name="T43" fmla="*/ 55 h 102"/>
                    <a:gd name="T44" fmla="*/ 82 w 94"/>
                    <a:gd name="T45" fmla="*/ 59 h 102"/>
                    <a:gd name="T46" fmla="*/ 74 w 94"/>
                    <a:gd name="T47" fmla="*/ 59 h 102"/>
                    <a:gd name="T48" fmla="*/ 71 w 94"/>
                    <a:gd name="T49" fmla="*/ 59 h 102"/>
                    <a:gd name="T50" fmla="*/ 71 w 94"/>
                    <a:gd name="T51" fmla="*/ 59 h 102"/>
                    <a:gd name="T52" fmla="*/ 70 w 94"/>
                    <a:gd name="T53" fmla="*/ 61 h 102"/>
                    <a:gd name="T54" fmla="*/ 70 w 94"/>
                    <a:gd name="T55" fmla="*/ 61 h 102"/>
                    <a:gd name="T56" fmla="*/ 94 w 94"/>
                    <a:gd name="T57" fmla="*/ 100 h 102"/>
                    <a:gd name="T58" fmla="*/ 94 w 94"/>
                    <a:gd name="T59" fmla="*/ 100 h 102"/>
                    <a:gd name="T60" fmla="*/ 94 w 94"/>
                    <a:gd name="T61" fmla="*/ 102 h 102"/>
                    <a:gd name="T62" fmla="*/ 92 w 94"/>
                    <a:gd name="T63" fmla="*/ 102 h 102"/>
                    <a:gd name="T64" fmla="*/ 78 w 94"/>
                    <a:gd name="T65" fmla="*/ 102 h 102"/>
                    <a:gd name="T66" fmla="*/ 78 w 94"/>
                    <a:gd name="T67" fmla="*/ 102 h 102"/>
                    <a:gd name="T68" fmla="*/ 76 w 94"/>
                    <a:gd name="T69" fmla="*/ 100 h 102"/>
                    <a:gd name="T70" fmla="*/ 53 w 94"/>
                    <a:gd name="T71" fmla="*/ 61 h 102"/>
                    <a:gd name="T72" fmla="*/ 53 w 94"/>
                    <a:gd name="T73" fmla="*/ 61 h 102"/>
                    <a:gd name="T74" fmla="*/ 53 w 94"/>
                    <a:gd name="T75" fmla="*/ 61 h 102"/>
                    <a:gd name="T76" fmla="*/ 16 w 94"/>
                    <a:gd name="T77" fmla="*/ 61 h 102"/>
                    <a:gd name="T78" fmla="*/ 14 w 94"/>
                    <a:gd name="T79" fmla="*/ 47 h 102"/>
                    <a:gd name="T80" fmla="*/ 14 w 94"/>
                    <a:gd name="T81" fmla="*/ 47 h 102"/>
                    <a:gd name="T82" fmla="*/ 16 w 94"/>
                    <a:gd name="T83" fmla="*/ 47 h 102"/>
                    <a:gd name="T84" fmla="*/ 69 w 94"/>
                    <a:gd name="T85" fmla="*/ 47 h 102"/>
                    <a:gd name="T86" fmla="*/ 69 w 94"/>
                    <a:gd name="T87" fmla="*/ 47 h 102"/>
                    <a:gd name="T88" fmla="*/ 72 w 94"/>
                    <a:gd name="T89" fmla="*/ 47 h 102"/>
                    <a:gd name="T90" fmla="*/ 74 w 94"/>
                    <a:gd name="T91" fmla="*/ 46 h 102"/>
                    <a:gd name="T92" fmla="*/ 75 w 94"/>
                    <a:gd name="T93" fmla="*/ 45 h 102"/>
                    <a:gd name="T94" fmla="*/ 76 w 94"/>
                    <a:gd name="T95" fmla="*/ 42 h 102"/>
                    <a:gd name="T96" fmla="*/ 76 w 94"/>
                    <a:gd name="T97" fmla="*/ 18 h 102"/>
                    <a:gd name="T98" fmla="*/ 76 w 94"/>
                    <a:gd name="T99" fmla="*/ 18 h 102"/>
                    <a:gd name="T100" fmla="*/ 75 w 94"/>
                    <a:gd name="T101" fmla="*/ 16 h 102"/>
                    <a:gd name="T102" fmla="*/ 74 w 94"/>
                    <a:gd name="T103" fmla="*/ 14 h 102"/>
                    <a:gd name="T104" fmla="*/ 72 w 94"/>
                    <a:gd name="T105" fmla="*/ 13 h 102"/>
                    <a:gd name="T106" fmla="*/ 69 w 94"/>
                    <a:gd name="T107" fmla="*/ 13 h 102"/>
                    <a:gd name="T108" fmla="*/ 16 w 94"/>
                    <a:gd name="T109" fmla="*/ 13 h 102"/>
                    <a:gd name="T110" fmla="*/ 16 w 94"/>
                    <a:gd name="T111" fmla="*/ 13 h 102"/>
                    <a:gd name="T112" fmla="*/ 14 w 94"/>
                    <a:gd name="T113" fmla="*/ 14 h 102"/>
                    <a:gd name="T114" fmla="*/ 14 w 94"/>
                    <a:gd name="T115" fmla="*/ 4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 h="102">
                      <a:moveTo>
                        <a:pt x="16" y="61"/>
                      </a:moveTo>
                      <a:lnTo>
                        <a:pt x="16" y="61"/>
                      </a:lnTo>
                      <a:lnTo>
                        <a:pt x="14" y="61"/>
                      </a:lnTo>
                      <a:lnTo>
                        <a:pt x="14" y="100"/>
                      </a:lnTo>
                      <a:lnTo>
                        <a:pt x="14" y="100"/>
                      </a:lnTo>
                      <a:lnTo>
                        <a:pt x="13" y="102"/>
                      </a:lnTo>
                      <a:lnTo>
                        <a:pt x="0" y="102"/>
                      </a:lnTo>
                      <a:lnTo>
                        <a:pt x="0" y="102"/>
                      </a:lnTo>
                      <a:lnTo>
                        <a:pt x="0" y="100"/>
                      </a:lnTo>
                      <a:lnTo>
                        <a:pt x="0" y="1"/>
                      </a:lnTo>
                      <a:lnTo>
                        <a:pt x="0" y="1"/>
                      </a:lnTo>
                      <a:lnTo>
                        <a:pt x="0" y="0"/>
                      </a:lnTo>
                      <a:lnTo>
                        <a:pt x="72" y="0"/>
                      </a:lnTo>
                      <a:lnTo>
                        <a:pt x="72" y="0"/>
                      </a:lnTo>
                      <a:lnTo>
                        <a:pt x="80" y="1"/>
                      </a:lnTo>
                      <a:lnTo>
                        <a:pt x="86" y="5"/>
                      </a:lnTo>
                      <a:lnTo>
                        <a:pt x="90" y="10"/>
                      </a:lnTo>
                      <a:lnTo>
                        <a:pt x="91" y="18"/>
                      </a:lnTo>
                      <a:lnTo>
                        <a:pt x="91" y="42"/>
                      </a:lnTo>
                      <a:lnTo>
                        <a:pt x="91" y="42"/>
                      </a:lnTo>
                      <a:lnTo>
                        <a:pt x="90" y="49"/>
                      </a:lnTo>
                      <a:lnTo>
                        <a:pt x="87" y="55"/>
                      </a:lnTo>
                      <a:lnTo>
                        <a:pt x="82" y="59"/>
                      </a:lnTo>
                      <a:lnTo>
                        <a:pt x="74" y="59"/>
                      </a:lnTo>
                      <a:lnTo>
                        <a:pt x="71" y="59"/>
                      </a:lnTo>
                      <a:lnTo>
                        <a:pt x="71" y="59"/>
                      </a:lnTo>
                      <a:lnTo>
                        <a:pt x="70" y="61"/>
                      </a:lnTo>
                      <a:lnTo>
                        <a:pt x="70" y="61"/>
                      </a:lnTo>
                      <a:lnTo>
                        <a:pt x="94" y="100"/>
                      </a:lnTo>
                      <a:lnTo>
                        <a:pt x="94" y="100"/>
                      </a:lnTo>
                      <a:lnTo>
                        <a:pt x="94" y="102"/>
                      </a:lnTo>
                      <a:lnTo>
                        <a:pt x="92" y="102"/>
                      </a:lnTo>
                      <a:lnTo>
                        <a:pt x="78" y="102"/>
                      </a:lnTo>
                      <a:lnTo>
                        <a:pt x="78" y="102"/>
                      </a:lnTo>
                      <a:lnTo>
                        <a:pt x="76" y="100"/>
                      </a:lnTo>
                      <a:lnTo>
                        <a:pt x="53" y="61"/>
                      </a:lnTo>
                      <a:lnTo>
                        <a:pt x="53" y="61"/>
                      </a:lnTo>
                      <a:lnTo>
                        <a:pt x="53" y="61"/>
                      </a:lnTo>
                      <a:lnTo>
                        <a:pt x="16" y="61"/>
                      </a:lnTo>
                      <a:close/>
                      <a:moveTo>
                        <a:pt x="14" y="47"/>
                      </a:moveTo>
                      <a:lnTo>
                        <a:pt x="14" y="47"/>
                      </a:lnTo>
                      <a:lnTo>
                        <a:pt x="16" y="47"/>
                      </a:lnTo>
                      <a:lnTo>
                        <a:pt x="69" y="47"/>
                      </a:lnTo>
                      <a:lnTo>
                        <a:pt x="69" y="47"/>
                      </a:lnTo>
                      <a:lnTo>
                        <a:pt x="72" y="47"/>
                      </a:lnTo>
                      <a:lnTo>
                        <a:pt x="74" y="46"/>
                      </a:lnTo>
                      <a:lnTo>
                        <a:pt x="75" y="45"/>
                      </a:lnTo>
                      <a:lnTo>
                        <a:pt x="76" y="42"/>
                      </a:lnTo>
                      <a:lnTo>
                        <a:pt x="76" y="18"/>
                      </a:lnTo>
                      <a:lnTo>
                        <a:pt x="76" y="18"/>
                      </a:lnTo>
                      <a:lnTo>
                        <a:pt x="75" y="16"/>
                      </a:lnTo>
                      <a:lnTo>
                        <a:pt x="74" y="14"/>
                      </a:lnTo>
                      <a:lnTo>
                        <a:pt x="72" y="13"/>
                      </a:lnTo>
                      <a:lnTo>
                        <a:pt x="69" y="13"/>
                      </a:lnTo>
                      <a:lnTo>
                        <a:pt x="16" y="13"/>
                      </a:lnTo>
                      <a:lnTo>
                        <a:pt x="16" y="13"/>
                      </a:lnTo>
                      <a:lnTo>
                        <a:pt x="14" y="14"/>
                      </a:lnTo>
                      <a:lnTo>
                        <a:pt x="14"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1" name="Freeform 86"/>
                <p:cNvSpPr>
                  <a:spLocks/>
                </p:cNvSpPr>
                <p:nvPr/>
              </p:nvSpPr>
              <p:spPr bwMode="auto">
                <a:xfrm>
                  <a:off x="2577" y="1810"/>
                  <a:ext cx="7" cy="51"/>
                </a:xfrm>
                <a:custGeom>
                  <a:avLst/>
                  <a:gdLst>
                    <a:gd name="T0" fmla="*/ 13 w 15"/>
                    <a:gd name="T1" fmla="*/ 0 h 102"/>
                    <a:gd name="T2" fmla="*/ 13 w 15"/>
                    <a:gd name="T3" fmla="*/ 0 h 102"/>
                    <a:gd name="T4" fmla="*/ 15 w 15"/>
                    <a:gd name="T5" fmla="*/ 1 h 102"/>
                    <a:gd name="T6" fmla="*/ 15 w 15"/>
                    <a:gd name="T7" fmla="*/ 100 h 102"/>
                    <a:gd name="T8" fmla="*/ 15 w 15"/>
                    <a:gd name="T9" fmla="*/ 100 h 102"/>
                    <a:gd name="T10" fmla="*/ 13 w 15"/>
                    <a:gd name="T11" fmla="*/ 102 h 102"/>
                    <a:gd name="T12" fmla="*/ 0 w 15"/>
                    <a:gd name="T13" fmla="*/ 102 h 102"/>
                    <a:gd name="T14" fmla="*/ 0 w 15"/>
                    <a:gd name="T15" fmla="*/ 102 h 102"/>
                    <a:gd name="T16" fmla="*/ 0 w 15"/>
                    <a:gd name="T17" fmla="*/ 100 h 102"/>
                    <a:gd name="T18" fmla="*/ 0 w 15"/>
                    <a:gd name="T19" fmla="*/ 1 h 102"/>
                    <a:gd name="T20" fmla="*/ 0 w 15"/>
                    <a:gd name="T21" fmla="*/ 1 h 102"/>
                    <a:gd name="T22" fmla="*/ 0 w 15"/>
                    <a:gd name="T23" fmla="*/ 0 h 102"/>
                    <a:gd name="T24" fmla="*/ 13 w 15"/>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2">
                      <a:moveTo>
                        <a:pt x="13" y="0"/>
                      </a:moveTo>
                      <a:lnTo>
                        <a:pt x="13" y="0"/>
                      </a:lnTo>
                      <a:lnTo>
                        <a:pt x="15" y="1"/>
                      </a:lnTo>
                      <a:lnTo>
                        <a:pt x="15" y="100"/>
                      </a:lnTo>
                      <a:lnTo>
                        <a:pt x="15" y="100"/>
                      </a:lnTo>
                      <a:lnTo>
                        <a:pt x="13" y="102"/>
                      </a:lnTo>
                      <a:lnTo>
                        <a:pt x="0" y="102"/>
                      </a:lnTo>
                      <a:lnTo>
                        <a:pt x="0" y="102"/>
                      </a:lnTo>
                      <a:lnTo>
                        <a:pt x="0" y="100"/>
                      </a:lnTo>
                      <a:lnTo>
                        <a:pt x="0" y="1"/>
                      </a:lnTo>
                      <a:lnTo>
                        <a:pt x="0" y="1"/>
                      </a:lnTo>
                      <a:lnTo>
                        <a:pt x="0" y="0"/>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2" name="Freeform 87"/>
                <p:cNvSpPr>
                  <a:spLocks/>
                </p:cNvSpPr>
                <p:nvPr/>
              </p:nvSpPr>
              <p:spPr bwMode="auto">
                <a:xfrm>
                  <a:off x="2599" y="1810"/>
                  <a:ext cx="39" cy="51"/>
                </a:xfrm>
                <a:custGeom>
                  <a:avLst/>
                  <a:gdLst>
                    <a:gd name="T0" fmla="*/ 14 w 78"/>
                    <a:gd name="T1" fmla="*/ 88 h 102"/>
                    <a:gd name="T2" fmla="*/ 14 w 78"/>
                    <a:gd name="T3" fmla="*/ 88 h 102"/>
                    <a:gd name="T4" fmla="*/ 14 w 78"/>
                    <a:gd name="T5" fmla="*/ 88 h 102"/>
                    <a:gd name="T6" fmla="*/ 76 w 78"/>
                    <a:gd name="T7" fmla="*/ 88 h 102"/>
                    <a:gd name="T8" fmla="*/ 76 w 78"/>
                    <a:gd name="T9" fmla="*/ 88 h 102"/>
                    <a:gd name="T10" fmla="*/ 78 w 78"/>
                    <a:gd name="T11" fmla="*/ 90 h 102"/>
                    <a:gd name="T12" fmla="*/ 78 w 78"/>
                    <a:gd name="T13" fmla="*/ 100 h 102"/>
                    <a:gd name="T14" fmla="*/ 78 w 78"/>
                    <a:gd name="T15" fmla="*/ 100 h 102"/>
                    <a:gd name="T16" fmla="*/ 76 w 78"/>
                    <a:gd name="T17" fmla="*/ 102 h 102"/>
                    <a:gd name="T18" fmla="*/ 0 w 78"/>
                    <a:gd name="T19" fmla="*/ 102 h 102"/>
                    <a:gd name="T20" fmla="*/ 0 w 78"/>
                    <a:gd name="T21" fmla="*/ 102 h 102"/>
                    <a:gd name="T22" fmla="*/ 0 w 78"/>
                    <a:gd name="T23" fmla="*/ 100 h 102"/>
                    <a:gd name="T24" fmla="*/ 0 w 78"/>
                    <a:gd name="T25" fmla="*/ 1 h 102"/>
                    <a:gd name="T26" fmla="*/ 0 w 78"/>
                    <a:gd name="T27" fmla="*/ 1 h 102"/>
                    <a:gd name="T28" fmla="*/ 0 w 78"/>
                    <a:gd name="T29" fmla="*/ 0 h 102"/>
                    <a:gd name="T30" fmla="*/ 13 w 78"/>
                    <a:gd name="T31" fmla="*/ 0 h 102"/>
                    <a:gd name="T32" fmla="*/ 13 w 78"/>
                    <a:gd name="T33" fmla="*/ 0 h 102"/>
                    <a:gd name="T34" fmla="*/ 14 w 78"/>
                    <a:gd name="T35" fmla="*/ 1 h 102"/>
                    <a:gd name="T36" fmla="*/ 14 w 78"/>
                    <a:gd name="T37"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02">
                      <a:moveTo>
                        <a:pt x="14" y="88"/>
                      </a:moveTo>
                      <a:lnTo>
                        <a:pt x="14" y="88"/>
                      </a:lnTo>
                      <a:lnTo>
                        <a:pt x="14" y="88"/>
                      </a:lnTo>
                      <a:lnTo>
                        <a:pt x="76" y="88"/>
                      </a:lnTo>
                      <a:lnTo>
                        <a:pt x="76" y="88"/>
                      </a:lnTo>
                      <a:lnTo>
                        <a:pt x="78" y="90"/>
                      </a:lnTo>
                      <a:lnTo>
                        <a:pt x="78" y="100"/>
                      </a:lnTo>
                      <a:lnTo>
                        <a:pt x="78" y="100"/>
                      </a:lnTo>
                      <a:lnTo>
                        <a:pt x="76" y="102"/>
                      </a:lnTo>
                      <a:lnTo>
                        <a:pt x="0" y="102"/>
                      </a:lnTo>
                      <a:lnTo>
                        <a:pt x="0" y="102"/>
                      </a:lnTo>
                      <a:lnTo>
                        <a:pt x="0" y="100"/>
                      </a:lnTo>
                      <a:lnTo>
                        <a:pt x="0" y="1"/>
                      </a:lnTo>
                      <a:lnTo>
                        <a:pt x="0" y="1"/>
                      </a:lnTo>
                      <a:lnTo>
                        <a:pt x="0" y="0"/>
                      </a:lnTo>
                      <a:lnTo>
                        <a:pt x="13" y="0"/>
                      </a:lnTo>
                      <a:lnTo>
                        <a:pt x="13" y="0"/>
                      </a:lnTo>
                      <a:lnTo>
                        <a:pt x="14" y="1"/>
                      </a:lnTo>
                      <a:lnTo>
                        <a:pt x="14"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3" name="Freeform 88"/>
                <p:cNvSpPr>
                  <a:spLocks/>
                </p:cNvSpPr>
                <p:nvPr/>
              </p:nvSpPr>
              <p:spPr bwMode="auto">
                <a:xfrm>
                  <a:off x="2647" y="1810"/>
                  <a:ext cx="39" cy="51"/>
                </a:xfrm>
                <a:custGeom>
                  <a:avLst/>
                  <a:gdLst>
                    <a:gd name="T0" fmla="*/ 15 w 78"/>
                    <a:gd name="T1" fmla="*/ 88 h 102"/>
                    <a:gd name="T2" fmla="*/ 15 w 78"/>
                    <a:gd name="T3" fmla="*/ 88 h 102"/>
                    <a:gd name="T4" fmla="*/ 16 w 78"/>
                    <a:gd name="T5" fmla="*/ 88 h 102"/>
                    <a:gd name="T6" fmla="*/ 77 w 78"/>
                    <a:gd name="T7" fmla="*/ 88 h 102"/>
                    <a:gd name="T8" fmla="*/ 77 w 78"/>
                    <a:gd name="T9" fmla="*/ 88 h 102"/>
                    <a:gd name="T10" fmla="*/ 78 w 78"/>
                    <a:gd name="T11" fmla="*/ 90 h 102"/>
                    <a:gd name="T12" fmla="*/ 78 w 78"/>
                    <a:gd name="T13" fmla="*/ 100 h 102"/>
                    <a:gd name="T14" fmla="*/ 78 w 78"/>
                    <a:gd name="T15" fmla="*/ 100 h 102"/>
                    <a:gd name="T16" fmla="*/ 77 w 78"/>
                    <a:gd name="T17" fmla="*/ 102 h 102"/>
                    <a:gd name="T18" fmla="*/ 2 w 78"/>
                    <a:gd name="T19" fmla="*/ 102 h 102"/>
                    <a:gd name="T20" fmla="*/ 2 w 78"/>
                    <a:gd name="T21" fmla="*/ 102 h 102"/>
                    <a:gd name="T22" fmla="*/ 0 w 78"/>
                    <a:gd name="T23" fmla="*/ 100 h 102"/>
                    <a:gd name="T24" fmla="*/ 0 w 78"/>
                    <a:gd name="T25" fmla="*/ 1 h 102"/>
                    <a:gd name="T26" fmla="*/ 0 w 78"/>
                    <a:gd name="T27" fmla="*/ 1 h 102"/>
                    <a:gd name="T28" fmla="*/ 2 w 78"/>
                    <a:gd name="T29" fmla="*/ 0 h 102"/>
                    <a:gd name="T30" fmla="*/ 13 w 78"/>
                    <a:gd name="T31" fmla="*/ 0 h 102"/>
                    <a:gd name="T32" fmla="*/ 13 w 78"/>
                    <a:gd name="T33" fmla="*/ 0 h 102"/>
                    <a:gd name="T34" fmla="*/ 15 w 78"/>
                    <a:gd name="T35" fmla="*/ 1 h 102"/>
                    <a:gd name="T36" fmla="*/ 15 w 78"/>
                    <a:gd name="T37"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02">
                      <a:moveTo>
                        <a:pt x="15" y="88"/>
                      </a:moveTo>
                      <a:lnTo>
                        <a:pt x="15" y="88"/>
                      </a:lnTo>
                      <a:lnTo>
                        <a:pt x="16" y="88"/>
                      </a:lnTo>
                      <a:lnTo>
                        <a:pt x="77" y="88"/>
                      </a:lnTo>
                      <a:lnTo>
                        <a:pt x="77" y="88"/>
                      </a:lnTo>
                      <a:lnTo>
                        <a:pt x="78" y="90"/>
                      </a:lnTo>
                      <a:lnTo>
                        <a:pt x="78" y="100"/>
                      </a:lnTo>
                      <a:lnTo>
                        <a:pt x="78" y="100"/>
                      </a:lnTo>
                      <a:lnTo>
                        <a:pt x="77" y="102"/>
                      </a:lnTo>
                      <a:lnTo>
                        <a:pt x="2" y="102"/>
                      </a:lnTo>
                      <a:lnTo>
                        <a:pt x="2" y="102"/>
                      </a:lnTo>
                      <a:lnTo>
                        <a:pt x="0" y="100"/>
                      </a:lnTo>
                      <a:lnTo>
                        <a:pt x="0" y="1"/>
                      </a:lnTo>
                      <a:lnTo>
                        <a:pt x="0" y="1"/>
                      </a:lnTo>
                      <a:lnTo>
                        <a:pt x="2" y="0"/>
                      </a:lnTo>
                      <a:lnTo>
                        <a:pt x="13" y="0"/>
                      </a:lnTo>
                      <a:lnTo>
                        <a:pt x="13" y="0"/>
                      </a:lnTo>
                      <a:lnTo>
                        <a:pt x="15" y="1"/>
                      </a:lnTo>
                      <a:lnTo>
                        <a:pt x="15"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4" name="Freeform 89"/>
                <p:cNvSpPr>
                  <a:spLocks/>
                </p:cNvSpPr>
                <p:nvPr/>
              </p:nvSpPr>
              <p:spPr bwMode="auto">
                <a:xfrm>
                  <a:off x="2695" y="1810"/>
                  <a:ext cx="8" cy="51"/>
                </a:xfrm>
                <a:custGeom>
                  <a:avLst/>
                  <a:gdLst>
                    <a:gd name="T0" fmla="*/ 13 w 14"/>
                    <a:gd name="T1" fmla="*/ 0 h 102"/>
                    <a:gd name="T2" fmla="*/ 13 w 14"/>
                    <a:gd name="T3" fmla="*/ 0 h 102"/>
                    <a:gd name="T4" fmla="*/ 14 w 14"/>
                    <a:gd name="T5" fmla="*/ 1 h 102"/>
                    <a:gd name="T6" fmla="*/ 14 w 14"/>
                    <a:gd name="T7" fmla="*/ 100 h 102"/>
                    <a:gd name="T8" fmla="*/ 14 w 14"/>
                    <a:gd name="T9" fmla="*/ 100 h 102"/>
                    <a:gd name="T10" fmla="*/ 13 w 14"/>
                    <a:gd name="T11" fmla="*/ 102 h 102"/>
                    <a:gd name="T12" fmla="*/ 1 w 14"/>
                    <a:gd name="T13" fmla="*/ 102 h 102"/>
                    <a:gd name="T14" fmla="*/ 1 w 14"/>
                    <a:gd name="T15" fmla="*/ 102 h 102"/>
                    <a:gd name="T16" fmla="*/ 0 w 14"/>
                    <a:gd name="T17" fmla="*/ 100 h 102"/>
                    <a:gd name="T18" fmla="*/ 0 w 14"/>
                    <a:gd name="T19" fmla="*/ 1 h 102"/>
                    <a:gd name="T20" fmla="*/ 0 w 14"/>
                    <a:gd name="T21" fmla="*/ 1 h 102"/>
                    <a:gd name="T22" fmla="*/ 1 w 14"/>
                    <a:gd name="T23" fmla="*/ 0 h 102"/>
                    <a:gd name="T24" fmla="*/ 13 w 14"/>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02">
                      <a:moveTo>
                        <a:pt x="13" y="0"/>
                      </a:moveTo>
                      <a:lnTo>
                        <a:pt x="13" y="0"/>
                      </a:lnTo>
                      <a:lnTo>
                        <a:pt x="14" y="1"/>
                      </a:lnTo>
                      <a:lnTo>
                        <a:pt x="14" y="100"/>
                      </a:lnTo>
                      <a:lnTo>
                        <a:pt x="14" y="100"/>
                      </a:lnTo>
                      <a:lnTo>
                        <a:pt x="13" y="102"/>
                      </a:lnTo>
                      <a:lnTo>
                        <a:pt x="1" y="102"/>
                      </a:lnTo>
                      <a:lnTo>
                        <a:pt x="1" y="102"/>
                      </a:lnTo>
                      <a:lnTo>
                        <a:pt x="0" y="100"/>
                      </a:lnTo>
                      <a:lnTo>
                        <a:pt x="0" y="1"/>
                      </a:lnTo>
                      <a:lnTo>
                        <a:pt x="0" y="1"/>
                      </a:lnTo>
                      <a:lnTo>
                        <a:pt x="1" y="0"/>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5" name="Freeform 90"/>
                <p:cNvSpPr>
                  <a:spLocks/>
                </p:cNvSpPr>
                <p:nvPr/>
              </p:nvSpPr>
              <p:spPr bwMode="auto">
                <a:xfrm>
                  <a:off x="2717" y="1810"/>
                  <a:ext cx="49" cy="51"/>
                </a:xfrm>
                <a:custGeom>
                  <a:avLst/>
                  <a:gdLst>
                    <a:gd name="T0" fmla="*/ 97 w 98"/>
                    <a:gd name="T1" fmla="*/ 0 h 102"/>
                    <a:gd name="T2" fmla="*/ 97 w 98"/>
                    <a:gd name="T3" fmla="*/ 0 h 102"/>
                    <a:gd name="T4" fmla="*/ 98 w 98"/>
                    <a:gd name="T5" fmla="*/ 1 h 102"/>
                    <a:gd name="T6" fmla="*/ 98 w 98"/>
                    <a:gd name="T7" fmla="*/ 100 h 102"/>
                    <a:gd name="T8" fmla="*/ 98 w 98"/>
                    <a:gd name="T9" fmla="*/ 100 h 102"/>
                    <a:gd name="T10" fmla="*/ 97 w 98"/>
                    <a:gd name="T11" fmla="*/ 102 h 102"/>
                    <a:gd name="T12" fmla="*/ 82 w 98"/>
                    <a:gd name="T13" fmla="*/ 102 h 102"/>
                    <a:gd name="T14" fmla="*/ 82 w 98"/>
                    <a:gd name="T15" fmla="*/ 102 h 102"/>
                    <a:gd name="T16" fmla="*/ 80 w 98"/>
                    <a:gd name="T17" fmla="*/ 100 h 102"/>
                    <a:gd name="T18" fmla="*/ 15 w 98"/>
                    <a:gd name="T19" fmla="*/ 18 h 102"/>
                    <a:gd name="T20" fmla="*/ 15 w 98"/>
                    <a:gd name="T21" fmla="*/ 100 h 102"/>
                    <a:gd name="T22" fmla="*/ 15 w 98"/>
                    <a:gd name="T23" fmla="*/ 100 h 102"/>
                    <a:gd name="T24" fmla="*/ 14 w 98"/>
                    <a:gd name="T25" fmla="*/ 102 h 102"/>
                    <a:gd name="T26" fmla="*/ 2 w 98"/>
                    <a:gd name="T27" fmla="*/ 102 h 102"/>
                    <a:gd name="T28" fmla="*/ 2 w 98"/>
                    <a:gd name="T29" fmla="*/ 102 h 102"/>
                    <a:gd name="T30" fmla="*/ 0 w 98"/>
                    <a:gd name="T31" fmla="*/ 100 h 102"/>
                    <a:gd name="T32" fmla="*/ 0 w 98"/>
                    <a:gd name="T33" fmla="*/ 1 h 102"/>
                    <a:gd name="T34" fmla="*/ 0 w 98"/>
                    <a:gd name="T35" fmla="*/ 1 h 102"/>
                    <a:gd name="T36" fmla="*/ 2 w 98"/>
                    <a:gd name="T37" fmla="*/ 0 h 102"/>
                    <a:gd name="T38" fmla="*/ 18 w 98"/>
                    <a:gd name="T39" fmla="*/ 0 h 102"/>
                    <a:gd name="T40" fmla="*/ 18 w 98"/>
                    <a:gd name="T41" fmla="*/ 0 h 102"/>
                    <a:gd name="T42" fmla="*/ 19 w 98"/>
                    <a:gd name="T43" fmla="*/ 1 h 102"/>
                    <a:gd name="T44" fmla="*/ 84 w 98"/>
                    <a:gd name="T45" fmla="*/ 83 h 102"/>
                    <a:gd name="T46" fmla="*/ 84 w 98"/>
                    <a:gd name="T47" fmla="*/ 1 h 102"/>
                    <a:gd name="T48" fmla="*/ 84 w 98"/>
                    <a:gd name="T49" fmla="*/ 1 h 102"/>
                    <a:gd name="T50" fmla="*/ 85 w 98"/>
                    <a:gd name="T51" fmla="*/ 0 h 102"/>
                    <a:gd name="T52" fmla="*/ 97 w 98"/>
                    <a:gd name="T5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02">
                      <a:moveTo>
                        <a:pt x="97" y="0"/>
                      </a:moveTo>
                      <a:lnTo>
                        <a:pt x="97" y="0"/>
                      </a:lnTo>
                      <a:lnTo>
                        <a:pt x="98" y="1"/>
                      </a:lnTo>
                      <a:lnTo>
                        <a:pt x="98" y="100"/>
                      </a:lnTo>
                      <a:lnTo>
                        <a:pt x="98" y="100"/>
                      </a:lnTo>
                      <a:lnTo>
                        <a:pt x="97" y="102"/>
                      </a:lnTo>
                      <a:lnTo>
                        <a:pt x="82" y="102"/>
                      </a:lnTo>
                      <a:lnTo>
                        <a:pt x="82" y="102"/>
                      </a:lnTo>
                      <a:lnTo>
                        <a:pt x="80" y="100"/>
                      </a:lnTo>
                      <a:lnTo>
                        <a:pt x="15" y="18"/>
                      </a:lnTo>
                      <a:lnTo>
                        <a:pt x="15" y="100"/>
                      </a:lnTo>
                      <a:lnTo>
                        <a:pt x="15" y="100"/>
                      </a:lnTo>
                      <a:lnTo>
                        <a:pt x="14" y="102"/>
                      </a:lnTo>
                      <a:lnTo>
                        <a:pt x="2" y="102"/>
                      </a:lnTo>
                      <a:lnTo>
                        <a:pt x="2" y="102"/>
                      </a:lnTo>
                      <a:lnTo>
                        <a:pt x="0" y="100"/>
                      </a:lnTo>
                      <a:lnTo>
                        <a:pt x="0" y="1"/>
                      </a:lnTo>
                      <a:lnTo>
                        <a:pt x="0" y="1"/>
                      </a:lnTo>
                      <a:lnTo>
                        <a:pt x="2" y="0"/>
                      </a:lnTo>
                      <a:lnTo>
                        <a:pt x="18" y="0"/>
                      </a:lnTo>
                      <a:lnTo>
                        <a:pt x="18" y="0"/>
                      </a:lnTo>
                      <a:lnTo>
                        <a:pt x="19" y="1"/>
                      </a:lnTo>
                      <a:lnTo>
                        <a:pt x="84" y="83"/>
                      </a:lnTo>
                      <a:lnTo>
                        <a:pt x="84" y="1"/>
                      </a:lnTo>
                      <a:lnTo>
                        <a:pt x="84" y="1"/>
                      </a:lnTo>
                      <a:lnTo>
                        <a:pt x="85" y="0"/>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6" name="Freeform 91"/>
                <p:cNvSpPr>
                  <a:spLocks/>
                </p:cNvSpPr>
                <p:nvPr/>
              </p:nvSpPr>
              <p:spPr bwMode="auto">
                <a:xfrm>
                  <a:off x="2779" y="1810"/>
                  <a:ext cx="48" cy="51"/>
                </a:xfrm>
                <a:custGeom>
                  <a:avLst/>
                  <a:gdLst>
                    <a:gd name="T0" fmla="*/ 95 w 95"/>
                    <a:gd name="T1" fmla="*/ 83 h 102"/>
                    <a:gd name="T2" fmla="*/ 89 w 95"/>
                    <a:gd name="T3" fmla="*/ 98 h 102"/>
                    <a:gd name="T4" fmla="*/ 76 w 95"/>
                    <a:gd name="T5" fmla="*/ 102 h 102"/>
                    <a:gd name="T6" fmla="*/ 18 w 95"/>
                    <a:gd name="T7" fmla="*/ 102 h 102"/>
                    <a:gd name="T8" fmla="*/ 5 w 95"/>
                    <a:gd name="T9" fmla="*/ 98 h 102"/>
                    <a:gd name="T10" fmla="*/ 0 w 95"/>
                    <a:gd name="T11" fmla="*/ 83 h 102"/>
                    <a:gd name="T12" fmla="*/ 0 w 95"/>
                    <a:gd name="T13" fmla="*/ 18 h 102"/>
                    <a:gd name="T14" fmla="*/ 5 w 95"/>
                    <a:gd name="T15" fmla="*/ 5 h 102"/>
                    <a:gd name="T16" fmla="*/ 18 w 95"/>
                    <a:gd name="T17" fmla="*/ 0 h 102"/>
                    <a:gd name="T18" fmla="*/ 76 w 95"/>
                    <a:gd name="T19" fmla="*/ 0 h 102"/>
                    <a:gd name="T20" fmla="*/ 89 w 95"/>
                    <a:gd name="T21" fmla="*/ 5 h 102"/>
                    <a:gd name="T22" fmla="*/ 95 w 95"/>
                    <a:gd name="T23" fmla="*/ 18 h 102"/>
                    <a:gd name="T24" fmla="*/ 95 w 95"/>
                    <a:gd name="T25" fmla="*/ 30 h 102"/>
                    <a:gd name="T26" fmla="*/ 80 w 95"/>
                    <a:gd name="T27" fmla="*/ 30 h 102"/>
                    <a:gd name="T28" fmla="*/ 80 w 95"/>
                    <a:gd name="T29" fmla="*/ 30 h 102"/>
                    <a:gd name="T30" fmla="*/ 80 w 95"/>
                    <a:gd name="T31" fmla="*/ 18 h 102"/>
                    <a:gd name="T32" fmla="*/ 79 w 95"/>
                    <a:gd name="T33" fmla="*/ 14 h 102"/>
                    <a:gd name="T34" fmla="*/ 74 w 95"/>
                    <a:gd name="T35" fmla="*/ 13 h 102"/>
                    <a:gd name="T36" fmla="*/ 21 w 95"/>
                    <a:gd name="T37" fmla="*/ 13 h 102"/>
                    <a:gd name="T38" fmla="*/ 15 w 95"/>
                    <a:gd name="T39" fmla="*/ 14 h 102"/>
                    <a:gd name="T40" fmla="*/ 15 w 95"/>
                    <a:gd name="T41" fmla="*/ 18 h 102"/>
                    <a:gd name="T42" fmla="*/ 15 w 95"/>
                    <a:gd name="T43" fmla="*/ 83 h 102"/>
                    <a:gd name="T44" fmla="*/ 15 w 95"/>
                    <a:gd name="T45" fmla="*/ 87 h 102"/>
                    <a:gd name="T46" fmla="*/ 21 w 95"/>
                    <a:gd name="T47" fmla="*/ 88 h 102"/>
                    <a:gd name="T48" fmla="*/ 74 w 95"/>
                    <a:gd name="T49" fmla="*/ 88 h 102"/>
                    <a:gd name="T50" fmla="*/ 79 w 95"/>
                    <a:gd name="T51" fmla="*/ 87 h 102"/>
                    <a:gd name="T52" fmla="*/ 80 w 95"/>
                    <a:gd name="T53" fmla="*/ 83 h 102"/>
                    <a:gd name="T54" fmla="*/ 80 w 95"/>
                    <a:gd name="T55" fmla="*/ 59 h 102"/>
                    <a:gd name="T56" fmla="*/ 58 w 95"/>
                    <a:gd name="T57" fmla="*/ 59 h 102"/>
                    <a:gd name="T58" fmla="*/ 58 w 95"/>
                    <a:gd name="T59" fmla="*/ 58 h 102"/>
                    <a:gd name="T60" fmla="*/ 58 w 95"/>
                    <a:gd name="T61" fmla="*/ 47 h 102"/>
                    <a:gd name="T62" fmla="*/ 93 w 95"/>
                    <a:gd name="T63" fmla="*/ 46 h 102"/>
                    <a:gd name="T64" fmla="*/ 95 w 95"/>
                    <a:gd name="T65" fmla="*/ 4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02">
                      <a:moveTo>
                        <a:pt x="95" y="83"/>
                      </a:moveTo>
                      <a:lnTo>
                        <a:pt x="95" y="83"/>
                      </a:lnTo>
                      <a:lnTo>
                        <a:pt x="93" y="91"/>
                      </a:lnTo>
                      <a:lnTo>
                        <a:pt x="89" y="98"/>
                      </a:lnTo>
                      <a:lnTo>
                        <a:pt x="84" y="100"/>
                      </a:lnTo>
                      <a:lnTo>
                        <a:pt x="76" y="102"/>
                      </a:lnTo>
                      <a:lnTo>
                        <a:pt x="18" y="102"/>
                      </a:lnTo>
                      <a:lnTo>
                        <a:pt x="18" y="102"/>
                      </a:lnTo>
                      <a:lnTo>
                        <a:pt x="10" y="100"/>
                      </a:lnTo>
                      <a:lnTo>
                        <a:pt x="5" y="98"/>
                      </a:lnTo>
                      <a:lnTo>
                        <a:pt x="1" y="91"/>
                      </a:lnTo>
                      <a:lnTo>
                        <a:pt x="0" y="83"/>
                      </a:lnTo>
                      <a:lnTo>
                        <a:pt x="0" y="18"/>
                      </a:lnTo>
                      <a:lnTo>
                        <a:pt x="0" y="18"/>
                      </a:lnTo>
                      <a:lnTo>
                        <a:pt x="1" y="10"/>
                      </a:lnTo>
                      <a:lnTo>
                        <a:pt x="5" y="5"/>
                      </a:lnTo>
                      <a:lnTo>
                        <a:pt x="10" y="1"/>
                      </a:lnTo>
                      <a:lnTo>
                        <a:pt x="18" y="0"/>
                      </a:lnTo>
                      <a:lnTo>
                        <a:pt x="76" y="0"/>
                      </a:lnTo>
                      <a:lnTo>
                        <a:pt x="76" y="0"/>
                      </a:lnTo>
                      <a:lnTo>
                        <a:pt x="84" y="1"/>
                      </a:lnTo>
                      <a:lnTo>
                        <a:pt x="89" y="5"/>
                      </a:lnTo>
                      <a:lnTo>
                        <a:pt x="93" y="10"/>
                      </a:lnTo>
                      <a:lnTo>
                        <a:pt x="95" y="18"/>
                      </a:lnTo>
                      <a:lnTo>
                        <a:pt x="95" y="30"/>
                      </a:lnTo>
                      <a:lnTo>
                        <a:pt x="95" y="30"/>
                      </a:lnTo>
                      <a:lnTo>
                        <a:pt x="93" y="30"/>
                      </a:lnTo>
                      <a:lnTo>
                        <a:pt x="80" y="30"/>
                      </a:lnTo>
                      <a:lnTo>
                        <a:pt x="80" y="30"/>
                      </a:lnTo>
                      <a:lnTo>
                        <a:pt x="80" y="30"/>
                      </a:lnTo>
                      <a:lnTo>
                        <a:pt x="80" y="18"/>
                      </a:lnTo>
                      <a:lnTo>
                        <a:pt x="80" y="18"/>
                      </a:lnTo>
                      <a:lnTo>
                        <a:pt x="79" y="16"/>
                      </a:lnTo>
                      <a:lnTo>
                        <a:pt x="79" y="14"/>
                      </a:lnTo>
                      <a:lnTo>
                        <a:pt x="76" y="13"/>
                      </a:lnTo>
                      <a:lnTo>
                        <a:pt x="74" y="13"/>
                      </a:lnTo>
                      <a:lnTo>
                        <a:pt x="21" y="13"/>
                      </a:lnTo>
                      <a:lnTo>
                        <a:pt x="21" y="13"/>
                      </a:lnTo>
                      <a:lnTo>
                        <a:pt x="18" y="13"/>
                      </a:lnTo>
                      <a:lnTo>
                        <a:pt x="15" y="14"/>
                      </a:lnTo>
                      <a:lnTo>
                        <a:pt x="15" y="16"/>
                      </a:lnTo>
                      <a:lnTo>
                        <a:pt x="15" y="18"/>
                      </a:lnTo>
                      <a:lnTo>
                        <a:pt x="15" y="83"/>
                      </a:lnTo>
                      <a:lnTo>
                        <a:pt x="15" y="83"/>
                      </a:lnTo>
                      <a:lnTo>
                        <a:pt x="15" y="86"/>
                      </a:lnTo>
                      <a:lnTo>
                        <a:pt x="15" y="87"/>
                      </a:lnTo>
                      <a:lnTo>
                        <a:pt x="18" y="88"/>
                      </a:lnTo>
                      <a:lnTo>
                        <a:pt x="21" y="88"/>
                      </a:lnTo>
                      <a:lnTo>
                        <a:pt x="74" y="88"/>
                      </a:lnTo>
                      <a:lnTo>
                        <a:pt x="74" y="88"/>
                      </a:lnTo>
                      <a:lnTo>
                        <a:pt x="76" y="88"/>
                      </a:lnTo>
                      <a:lnTo>
                        <a:pt x="79" y="87"/>
                      </a:lnTo>
                      <a:lnTo>
                        <a:pt x="79" y="86"/>
                      </a:lnTo>
                      <a:lnTo>
                        <a:pt x="80" y="83"/>
                      </a:lnTo>
                      <a:lnTo>
                        <a:pt x="80" y="59"/>
                      </a:lnTo>
                      <a:lnTo>
                        <a:pt x="80" y="59"/>
                      </a:lnTo>
                      <a:lnTo>
                        <a:pt x="79" y="59"/>
                      </a:lnTo>
                      <a:lnTo>
                        <a:pt x="58" y="59"/>
                      </a:lnTo>
                      <a:lnTo>
                        <a:pt x="58" y="59"/>
                      </a:lnTo>
                      <a:lnTo>
                        <a:pt x="58" y="58"/>
                      </a:lnTo>
                      <a:lnTo>
                        <a:pt x="58" y="47"/>
                      </a:lnTo>
                      <a:lnTo>
                        <a:pt x="58" y="47"/>
                      </a:lnTo>
                      <a:lnTo>
                        <a:pt x="58" y="46"/>
                      </a:lnTo>
                      <a:lnTo>
                        <a:pt x="93" y="46"/>
                      </a:lnTo>
                      <a:lnTo>
                        <a:pt x="93" y="46"/>
                      </a:lnTo>
                      <a:lnTo>
                        <a:pt x="95" y="47"/>
                      </a:lnTo>
                      <a:lnTo>
                        <a:pt x="95"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7" name="Freeform 92"/>
                <p:cNvSpPr>
                  <a:spLocks/>
                </p:cNvSpPr>
                <p:nvPr/>
              </p:nvSpPr>
              <p:spPr bwMode="auto">
                <a:xfrm>
                  <a:off x="2456" y="1725"/>
                  <a:ext cx="75" cy="64"/>
                </a:xfrm>
                <a:custGeom>
                  <a:avLst/>
                  <a:gdLst>
                    <a:gd name="T0" fmla="*/ 0 w 151"/>
                    <a:gd name="T1" fmla="*/ 127 h 127"/>
                    <a:gd name="T2" fmla="*/ 0 w 151"/>
                    <a:gd name="T3" fmla="*/ 0 h 127"/>
                    <a:gd name="T4" fmla="*/ 33 w 151"/>
                    <a:gd name="T5" fmla="*/ 0 h 127"/>
                    <a:gd name="T6" fmla="*/ 77 w 151"/>
                    <a:gd name="T7" fmla="*/ 96 h 127"/>
                    <a:gd name="T8" fmla="*/ 119 w 151"/>
                    <a:gd name="T9" fmla="*/ 0 h 127"/>
                    <a:gd name="T10" fmla="*/ 151 w 151"/>
                    <a:gd name="T11" fmla="*/ 0 h 127"/>
                    <a:gd name="T12" fmla="*/ 151 w 151"/>
                    <a:gd name="T13" fmla="*/ 127 h 127"/>
                    <a:gd name="T14" fmla="*/ 123 w 151"/>
                    <a:gd name="T15" fmla="*/ 127 h 127"/>
                    <a:gd name="T16" fmla="*/ 123 w 151"/>
                    <a:gd name="T17" fmla="*/ 53 h 127"/>
                    <a:gd name="T18" fmla="*/ 91 w 151"/>
                    <a:gd name="T19" fmla="*/ 127 h 127"/>
                    <a:gd name="T20" fmla="*/ 61 w 151"/>
                    <a:gd name="T21" fmla="*/ 127 h 127"/>
                    <a:gd name="T22" fmla="*/ 29 w 151"/>
                    <a:gd name="T23" fmla="*/ 55 h 127"/>
                    <a:gd name="T24" fmla="*/ 29 w 151"/>
                    <a:gd name="T25" fmla="*/ 127 h 127"/>
                    <a:gd name="T26" fmla="*/ 0 w 151"/>
                    <a:gd name="T2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27">
                      <a:moveTo>
                        <a:pt x="0" y="127"/>
                      </a:moveTo>
                      <a:lnTo>
                        <a:pt x="0" y="0"/>
                      </a:lnTo>
                      <a:lnTo>
                        <a:pt x="33" y="0"/>
                      </a:lnTo>
                      <a:lnTo>
                        <a:pt x="77" y="96"/>
                      </a:lnTo>
                      <a:lnTo>
                        <a:pt x="119" y="0"/>
                      </a:lnTo>
                      <a:lnTo>
                        <a:pt x="151" y="0"/>
                      </a:lnTo>
                      <a:lnTo>
                        <a:pt x="151" y="127"/>
                      </a:lnTo>
                      <a:lnTo>
                        <a:pt x="123" y="127"/>
                      </a:lnTo>
                      <a:lnTo>
                        <a:pt x="123" y="53"/>
                      </a:lnTo>
                      <a:lnTo>
                        <a:pt x="91" y="127"/>
                      </a:lnTo>
                      <a:lnTo>
                        <a:pt x="61" y="127"/>
                      </a:lnTo>
                      <a:lnTo>
                        <a:pt x="29" y="55"/>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8" name="Freeform 93"/>
                <p:cNvSpPr>
                  <a:spLocks noEditPoints="1"/>
                </p:cNvSpPr>
                <p:nvPr/>
              </p:nvSpPr>
              <p:spPr bwMode="auto">
                <a:xfrm>
                  <a:off x="2538" y="1725"/>
                  <a:ext cx="76" cy="64"/>
                </a:xfrm>
                <a:custGeom>
                  <a:avLst/>
                  <a:gdLst>
                    <a:gd name="T0" fmla="*/ 32 w 152"/>
                    <a:gd name="T1" fmla="*/ 127 h 127"/>
                    <a:gd name="T2" fmla="*/ 0 w 152"/>
                    <a:gd name="T3" fmla="*/ 127 h 127"/>
                    <a:gd name="T4" fmla="*/ 56 w 152"/>
                    <a:gd name="T5" fmla="*/ 0 h 127"/>
                    <a:gd name="T6" fmla="*/ 97 w 152"/>
                    <a:gd name="T7" fmla="*/ 0 h 127"/>
                    <a:gd name="T8" fmla="*/ 152 w 152"/>
                    <a:gd name="T9" fmla="*/ 127 h 127"/>
                    <a:gd name="T10" fmla="*/ 120 w 152"/>
                    <a:gd name="T11" fmla="*/ 127 h 127"/>
                    <a:gd name="T12" fmla="*/ 110 w 152"/>
                    <a:gd name="T13" fmla="*/ 102 h 127"/>
                    <a:gd name="T14" fmla="*/ 42 w 152"/>
                    <a:gd name="T15" fmla="*/ 102 h 127"/>
                    <a:gd name="T16" fmla="*/ 32 w 152"/>
                    <a:gd name="T17" fmla="*/ 127 h 127"/>
                    <a:gd name="T18" fmla="*/ 99 w 152"/>
                    <a:gd name="T19" fmla="*/ 78 h 127"/>
                    <a:gd name="T20" fmla="*/ 75 w 152"/>
                    <a:gd name="T21" fmla="*/ 24 h 127"/>
                    <a:gd name="T22" fmla="*/ 53 w 152"/>
                    <a:gd name="T23" fmla="*/ 78 h 127"/>
                    <a:gd name="T24" fmla="*/ 99 w 152"/>
                    <a:gd name="T25" fmla="*/ 7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27">
                      <a:moveTo>
                        <a:pt x="32" y="127"/>
                      </a:moveTo>
                      <a:lnTo>
                        <a:pt x="0" y="127"/>
                      </a:lnTo>
                      <a:lnTo>
                        <a:pt x="56" y="0"/>
                      </a:lnTo>
                      <a:lnTo>
                        <a:pt x="97" y="0"/>
                      </a:lnTo>
                      <a:lnTo>
                        <a:pt x="152" y="127"/>
                      </a:lnTo>
                      <a:lnTo>
                        <a:pt x="120" y="127"/>
                      </a:lnTo>
                      <a:lnTo>
                        <a:pt x="110" y="102"/>
                      </a:lnTo>
                      <a:lnTo>
                        <a:pt x="42" y="102"/>
                      </a:lnTo>
                      <a:lnTo>
                        <a:pt x="32" y="127"/>
                      </a:lnTo>
                      <a:close/>
                      <a:moveTo>
                        <a:pt x="99" y="78"/>
                      </a:moveTo>
                      <a:lnTo>
                        <a:pt x="75" y="24"/>
                      </a:lnTo>
                      <a:lnTo>
                        <a:pt x="53" y="78"/>
                      </a:lnTo>
                      <a:lnTo>
                        <a:pt x="99"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79" name="Freeform 94"/>
                <p:cNvSpPr>
                  <a:spLocks/>
                </p:cNvSpPr>
                <p:nvPr/>
              </p:nvSpPr>
              <p:spPr bwMode="auto">
                <a:xfrm>
                  <a:off x="2621" y="1725"/>
                  <a:ext cx="60" cy="64"/>
                </a:xfrm>
                <a:custGeom>
                  <a:avLst/>
                  <a:gdLst>
                    <a:gd name="T0" fmla="*/ 0 w 122"/>
                    <a:gd name="T1" fmla="*/ 127 h 127"/>
                    <a:gd name="T2" fmla="*/ 0 w 122"/>
                    <a:gd name="T3" fmla="*/ 0 h 127"/>
                    <a:gd name="T4" fmla="*/ 122 w 122"/>
                    <a:gd name="T5" fmla="*/ 0 h 127"/>
                    <a:gd name="T6" fmla="*/ 122 w 122"/>
                    <a:gd name="T7" fmla="*/ 26 h 127"/>
                    <a:gd name="T8" fmla="*/ 29 w 122"/>
                    <a:gd name="T9" fmla="*/ 26 h 127"/>
                    <a:gd name="T10" fmla="*/ 29 w 122"/>
                    <a:gd name="T11" fmla="*/ 51 h 127"/>
                    <a:gd name="T12" fmla="*/ 109 w 122"/>
                    <a:gd name="T13" fmla="*/ 51 h 127"/>
                    <a:gd name="T14" fmla="*/ 109 w 122"/>
                    <a:gd name="T15" fmla="*/ 76 h 127"/>
                    <a:gd name="T16" fmla="*/ 29 w 122"/>
                    <a:gd name="T17" fmla="*/ 76 h 127"/>
                    <a:gd name="T18" fmla="*/ 29 w 122"/>
                    <a:gd name="T19" fmla="*/ 102 h 127"/>
                    <a:gd name="T20" fmla="*/ 122 w 122"/>
                    <a:gd name="T21" fmla="*/ 102 h 127"/>
                    <a:gd name="T22" fmla="*/ 122 w 122"/>
                    <a:gd name="T23" fmla="*/ 127 h 127"/>
                    <a:gd name="T24" fmla="*/ 0 w 122"/>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27">
                      <a:moveTo>
                        <a:pt x="0" y="127"/>
                      </a:moveTo>
                      <a:lnTo>
                        <a:pt x="0" y="0"/>
                      </a:lnTo>
                      <a:lnTo>
                        <a:pt x="122" y="0"/>
                      </a:lnTo>
                      <a:lnTo>
                        <a:pt x="122" y="26"/>
                      </a:lnTo>
                      <a:lnTo>
                        <a:pt x="29" y="26"/>
                      </a:lnTo>
                      <a:lnTo>
                        <a:pt x="29" y="51"/>
                      </a:lnTo>
                      <a:lnTo>
                        <a:pt x="109" y="51"/>
                      </a:lnTo>
                      <a:lnTo>
                        <a:pt x="109" y="76"/>
                      </a:lnTo>
                      <a:lnTo>
                        <a:pt x="29" y="76"/>
                      </a:lnTo>
                      <a:lnTo>
                        <a:pt x="29" y="102"/>
                      </a:lnTo>
                      <a:lnTo>
                        <a:pt x="122" y="102"/>
                      </a:lnTo>
                      <a:lnTo>
                        <a:pt x="122"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0" name="Freeform 95"/>
                <p:cNvSpPr>
                  <a:spLocks noEditPoints="1"/>
                </p:cNvSpPr>
                <p:nvPr/>
              </p:nvSpPr>
              <p:spPr bwMode="auto">
                <a:xfrm>
                  <a:off x="2693" y="1725"/>
                  <a:ext cx="62" cy="64"/>
                </a:xfrm>
                <a:custGeom>
                  <a:avLst/>
                  <a:gdLst>
                    <a:gd name="T0" fmla="*/ 0 w 123"/>
                    <a:gd name="T1" fmla="*/ 127 h 127"/>
                    <a:gd name="T2" fmla="*/ 0 w 123"/>
                    <a:gd name="T3" fmla="*/ 0 h 127"/>
                    <a:gd name="T4" fmla="*/ 100 w 123"/>
                    <a:gd name="T5" fmla="*/ 0 h 127"/>
                    <a:gd name="T6" fmla="*/ 100 w 123"/>
                    <a:gd name="T7" fmla="*/ 0 h 127"/>
                    <a:gd name="T8" fmla="*/ 105 w 123"/>
                    <a:gd name="T9" fmla="*/ 0 h 127"/>
                    <a:gd name="T10" fmla="*/ 109 w 123"/>
                    <a:gd name="T11" fmla="*/ 2 h 127"/>
                    <a:gd name="T12" fmla="*/ 113 w 123"/>
                    <a:gd name="T13" fmla="*/ 4 h 127"/>
                    <a:gd name="T14" fmla="*/ 116 w 123"/>
                    <a:gd name="T15" fmla="*/ 6 h 127"/>
                    <a:gd name="T16" fmla="*/ 119 w 123"/>
                    <a:gd name="T17" fmla="*/ 10 h 127"/>
                    <a:gd name="T18" fmla="*/ 120 w 123"/>
                    <a:gd name="T19" fmla="*/ 12 h 127"/>
                    <a:gd name="T20" fmla="*/ 121 w 123"/>
                    <a:gd name="T21" fmla="*/ 18 h 127"/>
                    <a:gd name="T22" fmla="*/ 123 w 123"/>
                    <a:gd name="T23" fmla="*/ 22 h 127"/>
                    <a:gd name="T24" fmla="*/ 123 w 123"/>
                    <a:gd name="T25" fmla="*/ 64 h 127"/>
                    <a:gd name="T26" fmla="*/ 123 w 123"/>
                    <a:gd name="T27" fmla="*/ 64 h 127"/>
                    <a:gd name="T28" fmla="*/ 121 w 123"/>
                    <a:gd name="T29" fmla="*/ 68 h 127"/>
                    <a:gd name="T30" fmla="*/ 120 w 123"/>
                    <a:gd name="T31" fmla="*/ 72 h 127"/>
                    <a:gd name="T32" fmla="*/ 119 w 123"/>
                    <a:gd name="T33" fmla="*/ 74 h 127"/>
                    <a:gd name="T34" fmla="*/ 116 w 123"/>
                    <a:gd name="T35" fmla="*/ 77 h 127"/>
                    <a:gd name="T36" fmla="*/ 112 w 123"/>
                    <a:gd name="T37" fmla="*/ 80 h 127"/>
                    <a:gd name="T38" fmla="*/ 108 w 123"/>
                    <a:gd name="T39" fmla="*/ 81 h 127"/>
                    <a:gd name="T40" fmla="*/ 103 w 123"/>
                    <a:gd name="T41" fmla="*/ 82 h 127"/>
                    <a:gd name="T42" fmla="*/ 96 w 123"/>
                    <a:gd name="T43" fmla="*/ 84 h 127"/>
                    <a:gd name="T44" fmla="*/ 96 w 123"/>
                    <a:gd name="T45" fmla="*/ 84 h 127"/>
                    <a:gd name="T46" fmla="*/ 94 w 123"/>
                    <a:gd name="T47" fmla="*/ 84 h 127"/>
                    <a:gd name="T48" fmla="*/ 123 w 123"/>
                    <a:gd name="T49" fmla="*/ 127 h 127"/>
                    <a:gd name="T50" fmla="*/ 91 w 123"/>
                    <a:gd name="T51" fmla="*/ 127 h 127"/>
                    <a:gd name="T52" fmla="*/ 63 w 123"/>
                    <a:gd name="T53" fmla="*/ 84 h 127"/>
                    <a:gd name="T54" fmla="*/ 29 w 123"/>
                    <a:gd name="T55" fmla="*/ 84 h 127"/>
                    <a:gd name="T56" fmla="*/ 29 w 123"/>
                    <a:gd name="T57" fmla="*/ 127 h 127"/>
                    <a:gd name="T58" fmla="*/ 0 w 123"/>
                    <a:gd name="T59" fmla="*/ 127 h 127"/>
                    <a:gd name="T60" fmla="*/ 29 w 123"/>
                    <a:gd name="T61" fmla="*/ 59 h 127"/>
                    <a:gd name="T62" fmla="*/ 92 w 123"/>
                    <a:gd name="T63" fmla="*/ 59 h 127"/>
                    <a:gd name="T64" fmla="*/ 92 w 123"/>
                    <a:gd name="T65" fmla="*/ 26 h 127"/>
                    <a:gd name="T66" fmla="*/ 29 w 123"/>
                    <a:gd name="T67" fmla="*/ 26 h 127"/>
                    <a:gd name="T68" fmla="*/ 29 w 123"/>
                    <a:gd name="T69" fmla="*/ 59 h 127"/>
                    <a:gd name="T70" fmla="*/ 29 w 123"/>
                    <a:gd name="T71" fmla="*/ 5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127">
                      <a:moveTo>
                        <a:pt x="0" y="127"/>
                      </a:moveTo>
                      <a:lnTo>
                        <a:pt x="0" y="0"/>
                      </a:lnTo>
                      <a:lnTo>
                        <a:pt x="100" y="0"/>
                      </a:lnTo>
                      <a:lnTo>
                        <a:pt x="100" y="0"/>
                      </a:lnTo>
                      <a:lnTo>
                        <a:pt x="105" y="0"/>
                      </a:lnTo>
                      <a:lnTo>
                        <a:pt x="109" y="2"/>
                      </a:lnTo>
                      <a:lnTo>
                        <a:pt x="113" y="4"/>
                      </a:lnTo>
                      <a:lnTo>
                        <a:pt x="116" y="6"/>
                      </a:lnTo>
                      <a:lnTo>
                        <a:pt x="119" y="10"/>
                      </a:lnTo>
                      <a:lnTo>
                        <a:pt x="120" y="12"/>
                      </a:lnTo>
                      <a:lnTo>
                        <a:pt x="121" y="18"/>
                      </a:lnTo>
                      <a:lnTo>
                        <a:pt x="123" y="22"/>
                      </a:lnTo>
                      <a:lnTo>
                        <a:pt x="123" y="64"/>
                      </a:lnTo>
                      <a:lnTo>
                        <a:pt x="123" y="64"/>
                      </a:lnTo>
                      <a:lnTo>
                        <a:pt x="121" y="68"/>
                      </a:lnTo>
                      <a:lnTo>
                        <a:pt x="120" y="72"/>
                      </a:lnTo>
                      <a:lnTo>
                        <a:pt x="119" y="74"/>
                      </a:lnTo>
                      <a:lnTo>
                        <a:pt x="116" y="77"/>
                      </a:lnTo>
                      <a:lnTo>
                        <a:pt x="112" y="80"/>
                      </a:lnTo>
                      <a:lnTo>
                        <a:pt x="108" y="81"/>
                      </a:lnTo>
                      <a:lnTo>
                        <a:pt x="103" y="82"/>
                      </a:lnTo>
                      <a:lnTo>
                        <a:pt x="96" y="84"/>
                      </a:lnTo>
                      <a:lnTo>
                        <a:pt x="96" y="84"/>
                      </a:lnTo>
                      <a:lnTo>
                        <a:pt x="94" y="84"/>
                      </a:lnTo>
                      <a:lnTo>
                        <a:pt x="123" y="127"/>
                      </a:lnTo>
                      <a:lnTo>
                        <a:pt x="91" y="127"/>
                      </a:lnTo>
                      <a:lnTo>
                        <a:pt x="63" y="84"/>
                      </a:lnTo>
                      <a:lnTo>
                        <a:pt x="29" y="84"/>
                      </a:lnTo>
                      <a:lnTo>
                        <a:pt x="29" y="127"/>
                      </a:lnTo>
                      <a:lnTo>
                        <a:pt x="0" y="127"/>
                      </a:lnTo>
                      <a:close/>
                      <a:moveTo>
                        <a:pt x="29" y="59"/>
                      </a:moveTo>
                      <a:lnTo>
                        <a:pt x="92" y="59"/>
                      </a:lnTo>
                      <a:lnTo>
                        <a:pt x="92" y="26"/>
                      </a:lnTo>
                      <a:lnTo>
                        <a:pt x="29" y="26"/>
                      </a:lnTo>
                      <a:lnTo>
                        <a:pt x="29" y="59"/>
                      </a:lnTo>
                      <a:lnTo>
                        <a:pt x="29"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1" name="Freeform 96"/>
                <p:cNvSpPr>
                  <a:spLocks/>
                </p:cNvSpPr>
                <p:nvPr/>
              </p:nvSpPr>
              <p:spPr bwMode="auto">
                <a:xfrm>
                  <a:off x="2767" y="1725"/>
                  <a:ext cx="60" cy="64"/>
                </a:xfrm>
                <a:custGeom>
                  <a:avLst/>
                  <a:gdLst>
                    <a:gd name="T0" fmla="*/ 30 w 121"/>
                    <a:gd name="T1" fmla="*/ 127 h 127"/>
                    <a:gd name="T2" fmla="*/ 19 w 121"/>
                    <a:gd name="T3" fmla="*/ 127 h 127"/>
                    <a:gd name="T4" fmla="*/ 19 w 121"/>
                    <a:gd name="T5" fmla="*/ 127 h 127"/>
                    <a:gd name="T6" fmla="*/ 11 w 121"/>
                    <a:gd name="T7" fmla="*/ 126 h 127"/>
                    <a:gd name="T8" fmla="*/ 7 w 121"/>
                    <a:gd name="T9" fmla="*/ 125 h 127"/>
                    <a:gd name="T10" fmla="*/ 4 w 121"/>
                    <a:gd name="T11" fmla="*/ 122 h 127"/>
                    <a:gd name="T12" fmla="*/ 2 w 121"/>
                    <a:gd name="T13" fmla="*/ 117 h 127"/>
                    <a:gd name="T14" fmla="*/ 0 w 121"/>
                    <a:gd name="T15" fmla="*/ 109 h 127"/>
                    <a:gd name="T16" fmla="*/ 0 w 121"/>
                    <a:gd name="T17" fmla="*/ 92 h 127"/>
                    <a:gd name="T18" fmla="*/ 30 w 121"/>
                    <a:gd name="T19" fmla="*/ 92 h 127"/>
                    <a:gd name="T20" fmla="*/ 30 w 121"/>
                    <a:gd name="T21" fmla="*/ 102 h 127"/>
                    <a:gd name="T22" fmla="*/ 92 w 121"/>
                    <a:gd name="T23" fmla="*/ 102 h 127"/>
                    <a:gd name="T24" fmla="*/ 92 w 121"/>
                    <a:gd name="T25" fmla="*/ 76 h 127"/>
                    <a:gd name="T26" fmla="*/ 92 w 121"/>
                    <a:gd name="T27" fmla="*/ 76 h 127"/>
                    <a:gd name="T28" fmla="*/ 20 w 121"/>
                    <a:gd name="T29" fmla="*/ 76 h 127"/>
                    <a:gd name="T30" fmla="*/ 20 w 121"/>
                    <a:gd name="T31" fmla="*/ 76 h 127"/>
                    <a:gd name="T32" fmla="*/ 12 w 121"/>
                    <a:gd name="T33" fmla="*/ 74 h 127"/>
                    <a:gd name="T34" fmla="*/ 6 w 121"/>
                    <a:gd name="T35" fmla="*/ 71 h 127"/>
                    <a:gd name="T36" fmla="*/ 2 w 121"/>
                    <a:gd name="T37" fmla="*/ 65 h 127"/>
                    <a:gd name="T38" fmla="*/ 0 w 121"/>
                    <a:gd name="T39" fmla="*/ 57 h 127"/>
                    <a:gd name="T40" fmla="*/ 0 w 121"/>
                    <a:gd name="T41" fmla="*/ 20 h 127"/>
                    <a:gd name="T42" fmla="*/ 0 w 121"/>
                    <a:gd name="T43" fmla="*/ 20 h 127"/>
                    <a:gd name="T44" fmla="*/ 0 w 121"/>
                    <a:gd name="T45" fmla="*/ 16 h 127"/>
                    <a:gd name="T46" fmla="*/ 2 w 121"/>
                    <a:gd name="T47" fmla="*/ 12 h 127"/>
                    <a:gd name="T48" fmla="*/ 6 w 121"/>
                    <a:gd name="T49" fmla="*/ 6 h 127"/>
                    <a:gd name="T50" fmla="*/ 12 w 121"/>
                    <a:gd name="T51" fmla="*/ 2 h 127"/>
                    <a:gd name="T52" fmla="*/ 20 w 121"/>
                    <a:gd name="T53" fmla="*/ 0 h 127"/>
                    <a:gd name="T54" fmla="*/ 20 w 121"/>
                    <a:gd name="T55" fmla="*/ 0 h 127"/>
                    <a:gd name="T56" fmla="*/ 102 w 121"/>
                    <a:gd name="T57" fmla="*/ 0 h 127"/>
                    <a:gd name="T58" fmla="*/ 102 w 121"/>
                    <a:gd name="T59" fmla="*/ 0 h 127"/>
                    <a:gd name="T60" fmla="*/ 106 w 121"/>
                    <a:gd name="T61" fmla="*/ 0 h 127"/>
                    <a:gd name="T62" fmla="*/ 110 w 121"/>
                    <a:gd name="T63" fmla="*/ 2 h 127"/>
                    <a:gd name="T64" fmla="*/ 115 w 121"/>
                    <a:gd name="T65" fmla="*/ 6 h 127"/>
                    <a:gd name="T66" fmla="*/ 119 w 121"/>
                    <a:gd name="T67" fmla="*/ 12 h 127"/>
                    <a:gd name="T68" fmla="*/ 121 w 121"/>
                    <a:gd name="T69" fmla="*/ 20 h 127"/>
                    <a:gd name="T70" fmla="*/ 121 w 121"/>
                    <a:gd name="T71" fmla="*/ 20 h 127"/>
                    <a:gd name="T72" fmla="*/ 121 w 121"/>
                    <a:gd name="T73" fmla="*/ 36 h 127"/>
                    <a:gd name="T74" fmla="*/ 92 w 121"/>
                    <a:gd name="T75" fmla="*/ 36 h 127"/>
                    <a:gd name="T76" fmla="*/ 92 w 121"/>
                    <a:gd name="T77" fmla="*/ 26 h 127"/>
                    <a:gd name="T78" fmla="*/ 30 w 121"/>
                    <a:gd name="T79" fmla="*/ 26 h 127"/>
                    <a:gd name="T80" fmla="*/ 30 w 121"/>
                    <a:gd name="T81" fmla="*/ 51 h 127"/>
                    <a:gd name="T82" fmla="*/ 101 w 121"/>
                    <a:gd name="T83" fmla="*/ 51 h 127"/>
                    <a:gd name="T84" fmla="*/ 101 w 121"/>
                    <a:gd name="T85" fmla="*/ 51 h 127"/>
                    <a:gd name="T86" fmla="*/ 109 w 121"/>
                    <a:gd name="T87" fmla="*/ 52 h 127"/>
                    <a:gd name="T88" fmla="*/ 115 w 121"/>
                    <a:gd name="T89" fmla="*/ 56 h 127"/>
                    <a:gd name="T90" fmla="*/ 118 w 121"/>
                    <a:gd name="T91" fmla="*/ 59 h 127"/>
                    <a:gd name="T92" fmla="*/ 119 w 121"/>
                    <a:gd name="T93" fmla="*/ 63 h 127"/>
                    <a:gd name="T94" fmla="*/ 121 w 121"/>
                    <a:gd name="T95" fmla="*/ 67 h 127"/>
                    <a:gd name="T96" fmla="*/ 121 w 121"/>
                    <a:gd name="T97" fmla="*/ 72 h 127"/>
                    <a:gd name="T98" fmla="*/ 121 w 121"/>
                    <a:gd name="T99" fmla="*/ 108 h 127"/>
                    <a:gd name="T100" fmla="*/ 121 w 121"/>
                    <a:gd name="T101" fmla="*/ 108 h 127"/>
                    <a:gd name="T102" fmla="*/ 119 w 121"/>
                    <a:gd name="T103" fmla="*/ 115 h 127"/>
                    <a:gd name="T104" fmla="*/ 118 w 121"/>
                    <a:gd name="T105" fmla="*/ 119 h 127"/>
                    <a:gd name="T106" fmla="*/ 117 w 121"/>
                    <a:gd name="T107" fmla="*/ 122 h 127"/>
                    <a:gd name="T108" fmla="*/ 113 w 121"/>
                    <a:gd name="T109" fmla="*/ 125 h 127"/>
                    <a:gd name="T110" fmla="*/ 110 w 121"/>
                    <a:gd name="T111" fmla="*/ 126 h 127"/>
                    <a:gd name="T112" fmla="*/ 102 w 121"/>
                    <a:gd name="T113" fmla="*/ 127 h 127"/>
                    <a:gd name="T114" fmla="*/ 102 w 121"/>
                    <a:gd name="T115" fmla="*/ 127 h 127"/>
                    <a:gd name="T116" fmla="*/ 30 w 121"/>
                    <a:gd name="T117" fmla="*/ 127 h 127"/>
                    <a:gd name="T118" fmla="*/ 30 w 121"/>
                    <a:gd name="T1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 h="127">
                      <a:moveTo>
                        <a:pt x="30" y="127"/>
                      </a:moveTo>
                      <a:lnTo>
                        <a:pt x="19" y="127"/>
                      </a:lnTo>
                      <a:lnTo>
                        <a:pt x="19" y="127"/>
                      </a:lnTo>
                      <a:lnTo>
                        <a:pt x="11" y="126"/>
                      </a:lnTo>
                      <a:lnTo>
                        <a:pt x="7" y="125"/>
                      </a:lnTo>
                      <a:lnTo>
                        <a:pt x="4" y="122"/>
                      </a:lnTo>
                      <a:lnTo>
                        <a:pt x="2" y="117"/>
                      </a:lnTo>
                      <a:lnTo>
                        <a:pt x="0" y="109"/>
                      </a:lnTo>
                      <a:lnTo>
                        <a:pt x="0" y="92"/>
                      </a:lnTo>
                      <a:lnTo>
                        <a:pt x="30" y="92"/>
                      </a:lnTo>
                      <a:lnTo>
                        <a:pt x="30" y="102"/>
                      </a:lnTo>
                      <a:lnTo>
                        <a:pt x="92" y="102"/>
                      </a:lnTo>
                      <a:lnTo>
                        <a:pt x="92" y="76"/>
                      </a:lnTo>
                      <a:lnTo>
                        <a:pt x="92" y="76"/>
                      </a:lnTo>
                      <a:lnTo>
                        <a:pt x="20" y="76"/>
                      </a:lnTo>
                      <a:lnTo>
                        <a:pt x="20" y="76"/>
                      </a:lnTo>
                      <a:lnTo>
                        <a:pt x="12" y="74"/>
                      </a:lnTo>
                      <a:lnTo>
                        <a:pt x="6" y="71"/>
                      </a:lnTo>
                      <a:lnTo>
                        <a:pt x="2" y="65"/>
                      </a:lnTo>
                      <a:lnTo>
                        <a:pt x="0" y="57"/>
                      </a:lnTo>
                      <a:lnTo>
                        <a:pt x="0" y="20"/>
                      </a:lnTo>
                      <a:lnTo>
                        <a:pt x="0" y="20"/>
                      </a:lnTo>
                      <a:lnTo>
                        <a:pt x="0" y="16"/>
                      </a:lnTo>
                      <a:lnTo>
                        <a:pt x="2" y="12"/>
                      </a:lnTo>
                      <a:lnTo>
                        <a:pt x="6" y="6"/>
                      </a:lnTo>
                      <a:lnTo>
                        <a:pt x="12" y="2"/>
                      </a:lnTo>
                      <a:lnTo>
                        <a:pt x="20" y="0"/>
                      </a:lnTo>
                      <a:lnTo>
                        <a:pt x="20" y="0"/>
                      </a:lnTo>
                      <a:lnTo>
                        <a:pt x="102" y="0"/>
                      </a:lnTo>
                      <a:lnTo>
                        <a:pt x="102" y="0"/>
                      </a:lnTo>
                      <a:lnTo>
                        <a:pt x="106" y="0"/>
                      </a:lnTo>
                      <a:lnTo>
                        <a:pt x="110" y="2"/>
                      </a:lnTo>
                      <a:lnTo>
                        <a:pt x="115" y="6"/>
                      </a:lnTo>
                      <a:lnTo>
                        <a:pt x="119" y="12"/>
                      </a:lnTo>
                      <a:lnTo>
                        <a:pt x="121" y="20"/>
                      </a:lnTo>
                      <a:lnTo>
                        <a:pt x="121" y="20"/>
                      </a:lnTo>
                      <a:lnTo>
                        <a:pt x="121" y="36"/>
                      </a:lnTo>
                      <a:lnTo>
                        <a:pt x="92" y="36"/>
                      </a:lnTo>
                      <a:lnTo>
                        <a:pt x="92" y="26"/>
                      </a:lnTo>
                      <a:lnTo>
                        <a:pt x="30" y="26"/>
                      </a:lnTo>
                      <a:lnTo>
                        <a:pt x="30" y="51"/>
                      </a:lnTo>
                      <a:lnTo>
                        <a:pt x="101" y="51"/>
                      </a:lnTo>
                      <a:lnTo>
                        <a:pt x="101" y="51"/>
                      </a:lnTo>
                      <a:lnTo>
                        <a:pt x="109" y="52"/>
                      </a:lnTo>
                      <a:lnTo>
                        <a:pt x="115" y="56"/>
                      </a:lnTo>
                      <a:lnTo>
                        <a:pt x="118" y="59"/>
                      </a:lnTo>
                      <a:lnTo>
                        <a:pt x="119" y="63"/>
                      </a:lnTo>
                      <a:lnTo>
                        <a:pt x="121" y="67"/>
                      </a:lnTo>
                      <a:lnTo>
                        <a:pt x="121" y="72"/>
                      </a:lnTo>
                      <a:lnTo>
                        <a:pt x="121" y="108"/>
                      </a:lnTo>
                      <a:lnTo>
                        <a:pt x="121" y="108"/>
                      </a:lnTo>
                      <a:lnTo>
                        <a:pt x="119" y="115"/>
                      </a:lnTo>
                      <a:lnTo>
                        <a:pt x="118" y="119"/>
                      </a:lnTo>
                      <a:lnTo>
                        <a:pt x="117" y="122"/>
                      </a:lnTo>
                      <a:lnTo>
                        <a:pt x="113" y="125"/>
                      </a:lnTo>
                      <a:lnTo>
                        <a:pt x="110" y="126"/>
                      </a:lnTo>
                      <a:lnTo>
                        <a:pt x="102" y="127"/>
                      </a:lnTo>
                      <a:lnTo>
                        <a:pt x="102" y="127"/>
                      </a:lnTo>
                      <a:lnTo>
                        <a:pt x="30" y="127"/>
                      </a:lnTo>
                      <a:lnTo>
                        <a:pt x="3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2" name="Freeform 97"/>
                <p:cNvSpPr>
                  <a:spLocks/>
                </p:cNvSpPr>
                <p:nvPr/>
              </p:nvSpPr>
              <p:spPr bwMode="auto">
                <a:xfrm>
                  <a:off x="2841" y="1725"/>
                  <a:ext cx="65" cy="64"/>
                </a:xfrm>
                <a:custGeom>
                  <a:avLst/>
                  <a:gdLst>
                    <a:gd name="T0" fmla="*/ 0 w 129"/>
                    <a:gd name="T1" fmla="*/ 127 h 127"/>
                    <a:gd name="T2" fmla="*/ 0 w 129"/>
                    <a:gd name="T3" fmla="*/ 0 h 127"/>
                    <a:gd name="T4" fmla="*/ 29 w 129"/>
                    <a:gd name="T5" fmla="*/ 0 h 127"/>
                    <a:gd name="T6" fmla="*/ 29 w 129"/>
                    <a:gd name="T7" fmla="*/ 52 h 127"/>
                    <a:gd name="T8" fmla="*/ 87 w 129"/>
                    <a:gd name="T9" fmla="*/ 0 h 127"/>
                    <a:gd name="T10" fmla="*/ 128 w 129"/>
                    <a:gd name="T11" fmla="*/ 0 h 127"/>
                    <a:gd name="T12" fmla="*/ 59 w 129"/>
                    <a:gd name="T13" fmla="*/ 60 h 127"/>
                    <a:gd name="T14" fmla="*/ 129 w 129"/>
                    <a:gd name="T15" fmla="*/ 127 h 127"/>
                    <a:gd name="T16" fmla="*/ 88 w 129"/>
                    <a:gd name="T17" fmla="*/ 127 h 127"/>
                    <a:gd name="T18" fmla="*/ 29 w 129"/>
                    <a:gd name="T19" fmla="*/ 69 h 127"/>
                    <a:gd name="T20" fmla="*/ 29 w 129"/>
                    <a:gd name="T21" fmla="*/ 127 h 127"/>
                    <a:gd name="T22" fmla="*/ 0 w 129"/>
                    <a:gd name="T23"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127">
                      <a:moveTo>
                        <a:pt x="0" y="127"/>
                      </a:moveTo>
                      <a:lnTo>
                        <a:pt x="0" y="0"/>
                      </a:lnTo>
                      <a:lnTo>
                        <a:pt x="29" y="0"/>
                      </a:lnTo>
                      <a:lnTo>
                        <a:pt x="29" y="52"/>
                      </a:lnTo>
                      <a:lnTo>
                        <a:pt x="87" y="0"/>
                      </a:lnTo>
                      <a:lnTo>
                        <a:pt x="128" y="0"/>
                      </a:lnTo>
                      <a:lnTo>
                        <a:pt x="59" y="60"/>
                      </a:lnTo>
                      <a:lnTo>
                        <a:pt x="129" y="127"/>
                      </a:lnTo>
                      <a:lnTo>
                        <a:pt x="88" y="127"/>
                      </a:lnTo>
                      <a:lnTo>
                        <a:pt x="29" y="69"/>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3" name="Freeform 98"/>
                <p:cNvSpPr>
                  <a:spLocks/>
                </p:cNvSpPr>
                <p:nvPr/>
              </p:nvSpPr>
              <p:spPr bwMode="auto">
                <a:xfrm>
                  <a:off x="2259" y="1721"/>
                  <a:ext cx="136" cy="144"/>
                </a:xfrm>
                <a:custGeom>
                  <a:avLst/>
                  <a:gdLst>
                    <a:gd name="T0" fmla="*/ 273 w 273"/>
                    <a:gd name="T1" fmla="*/ 256 h 289"/>
                    <a:gd name="T2" fmla="*/ 273 w 273"/>
                    <a:gd name="T3" fmla="*/ 256 h 289"/>
                    <a:gd name="T4" fmla="*/ 273 w 273"/>
                    <a:gd name="T5" fmla="*/ 262 h 289"/>
                    <a:gd name="T6" fmla="*/ 270 w 273"/>
                    <a:gd name="T7" fmla="*/ 269 h 289"/>
                    <a:gd name="T8" fmla="*/ 267 w 273"/>
                    <a:gd name="T9" fmla="*/ 274 h 289"/>
                    <a:gd name="T10" fmla="*/ 263 w 273"/>
                    <a:gd name="T11" fmla="*/ 278 h 289"/>
                    <a:gd name="T12" fmla="*/ 258 w 273"/>
                    <a:gd name="T13" fmla="*/ 282 h 289"/>
                    <a:gd name="T14" fmla="*/ 253 w 273"/>
                    <a:gd name="T15" fmla="*/ 286 h 289"/>
                    <a:gd name="T16" fmla="*/ 246 w 273"/>
                    <a:gd name="T17" fmla="*/ 288 h 289"/>
                    <a:gd name="T18" fmla="*/ 240 w 273"/>
                    <a:gd name="T19" fmla="*/ 289 h 289"/>
                    <a:gd name="T20" fmla="*/ 33 w 273"/>
                    <a:gd name="T21" fmla="*/ 289 h 289"/>
                    <a:gd name="T22" fmla="*/ 33 w 273"/>
                    <a:gd name="T23" fmla="*/ 289 h 289"/>
                    <a:gd name="T24" fmla="*/ 27 w 273"/>
                    <a:gd name="T25" fmla="*/ 288 h 289"/>
                    <a:gd name="T26" fmla="*/ 20 w 273"/>
                    <a:gd name="T27" fmla="*/ 286 h 289"/>
                    <a:gd name="T28" fmla="*/ 15 w 273"/>
                    <a:gd name="T29" fmla="*/ 282 h 289"/>
                    <a:gd name="T30" fmla="*/ 10 w 273"/>
                    <a:gd name="T31" fmla="*/ 278 h 289"/>
                    <a:gd name="T32" fmla="*/ 6 w 273"/>
                    <a:gd name="T33" fmla="*/ 274 h 289"/>
                    <a:gd name="T34" fmla="*/ 3 w 273"/>
                    <a:gd name="T35" fmla="*/ 269 h 289"/>
                    <a:gd name="T36" fmla="*/ 0 w 273"/>
                    <a:gd name="T37" fmla="*/ 262 h 289"/>
                    <a:gd name="T38" fmla="*/ 0 w 273"/>
                    <a:gd name="T39" fmla="*/ 256 h 289"/>
                    <a:gd name="T40" fmla="*/ 0 w 273"/>
                    <a:gd name="T41" fmla="*/ 34 h 289"/>
                    <a:gd name="T42" fmla="*/ 0 w 273"/>
                    <a:gd name="T43" fmla="*/ 34 h 289"/>
                    <a:gd name="T44" fmla="*/ 0 w 273"/>
                    <a:gd name="T45" fmla="*/ 27 h 289"/>
                    <a:gd name="T46" fmla="*/ 3 w 273"/>
                    <a:gd name="T47" fmla="*/ 20 h 289"/>
                    <a:gd name="T48" fmla="*/ 6 w 273"/>
                    <a:gd name="T49" fmla="*/ 15 h 289"/>
                    <a:gd name="T50" fmla="*/ 10 w 273"/>
                    <a:gd name="T51" fmla="*/ 10 h 289"/>
                    <a:gd name="T52" fmla="*/ 15 w 273"/>
                    <a:gd name="T53" fmla="*/ 6 h 289"/>
                    <a:gd name="T54" fmla="*/ 20 w 273"/>
                    <a:gd name="T55" fmla="*/ 3 h 289"/>
                    <a:gd name="T56" fmla="*/ 27 w 273"/>
                    <a:gd name="T57" fmla="*/ 0 h 289"/>
                    <a:gd name="T58" fmla="*/ 33 w 273"/>
                    <a:gd name="T59" fmla="*/ 0 h 289"/>
                    <a:gd name="T60" fmla="*/ 240 w 273"/>
                    <a:gd name="T61" fmla="*/ 0 h 289"/>
                    <a:gd name="T62" fmla="*/ 240 w 273"/>
                    <a:gd name="T63" fmla="*/ 0 h 289"/>
                    <a:gd name="T64" fmla="*/ 246 w 273"/>
                    <a:gd name="T65" fmla="*/ 0 h 289"/>
                    <a:gd name="T66" fmla="*/ 253 w 273"/>
                    <a:gd name="T67" fmla="*/ 3 h 289"/>
                    <a:gd name="T68" fmla="*/ 258 w 273"/>
                    <a:gd name="T69" fmla="*/ 6 h 289"/>
                    <a:gd name="T70" fmla="*/ 263 w 273"/>
                    <a:gd name="T71" fmla="*/ 10 h 289"/>
                    <a:gd name="T72" fmla="*/ 267 w 273"/>
                    <a:gd name="T73" fmla="*/ 15 h 289"/>
                    <a:gd name="T74" fmla="*/ 270 w 273"/>
                    <a:gd name="T75" fmla="*/ 20 h 289"/>
                    <a:gd name="T76" fmla="*/ 273 w 273"/>
                    <a:gd name="T77" fmla="*/ 27 h 289"/>
                    <a:gd name="T78" fmla="*/ 273 w 273"/>
                    <a:gd name="T79" fmla="*/ 34 h 289"/>
                    <a:gd name="T80" fmla="*/ 273 w 273"/>
                    <a:gd name="T81" fmla="*/ 2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289">
                      <a:moveTo>
                        <a:pt x="273" y="256"/>
                      </a:moveTo>
                      <a:lnTo>
                        <a:pt x="273" y="256"/>
                      </a:lnTo>
                      <a:lnTo>
                        <a:pt x="273" y="262"/>
                      </a:lnTo>
                      <a:lnTo>
                        <a:pt x="270" y="269"/>
                      </a:lnTo>
                      <a:lnTo>
                        <a:pt x="267" y="274"/>
                      </a:lnTo>
                      <a:lnTo>
                        <a:pt x="263" y="278"/>
                      </a:lnTo>
                      <a:lnTo>
                        <a:pt x="258" y="282"/>
                      </a:lnTo>
                      <a:lnTo>
                        <a:pt x="253" y="286"/>
                      </a:lnTo>
                      <a:lnTo>
                        <a:pt x="246" y="288"/>
                      </a:lnTo>
                      <a:lnTo>
                        <a:pt x="240" y="289"/>
                      </a:lnTo>
                      <a:lnTo>
                        <a:pt x="33" y="289"/>
                      </a:lnTo>
                      <a:lnTo>
                        <a:pt x="33" y="289"/>
                      </a:lnTo>
                      <a:lnTo>
                        <a:pt x="27" y="288"/>
                      </a:lnTo>
                      <a:lnTo>
                        <a:pt x="20" y="286"/>
                      </a:lnTo>
                      <a:lnTo>
                        <a:pt x="15" y="282"/>
                      </a:lnTo>
                      <a:lnTo>
                        <a:pt x="10" y="278"/>
                      </a:lnTo>
                      <a:lnTo>
                        <a:pt x="6" y="274"/>
                      </a:lnTo>
                      <a:lnTo>
                        <a:pt x="3" y="269"/>
                      </a:lnTo>
                      <a:lnTo>
                        <a:pt x="0" y="262"/>
                      </a:lnTo>
                      <a:lnTo>
                        <a:pt x="0" y="256"/>
                      </a:lnTo>
                      <a:lnTo>
                        <a:pt x="0" y="34"/>
                      </a:lnTo>
                      <a:lnTo>
                        <a:pt x="0" y="34"/>
                      </a:lnTo>
                      <a:lnTo>
                        <a:pt x="0" y="27"/>
                      </a:lnTo>
                      <a:lnTo>
                        <a:pt x="3" y="20"/>
                      </a:lnTo>
                      <a:lnTo>
                        <a:pt x="6" y="15"/>
                      </a:lnTo>
                      <a:lnTo>
                        <a:pt x="10" y="10"/>
                      </a:lnTo>
                      <a:lnTo>
                        <a:pt x="15" y="6"/>
                      </a:lnTo>
                      <a:lnTo>
                        <a:pt x="20" y="3"/>
                      </a:lnTo>
                      <a:lnTo>
                        <a:pt x="27" y="0"/>
                      </a:lnTo>
                      <a:lnTo>
                        <a:pt x="33" y="0"/>
                      </a:lnTo>
                      <a:lnTo>
                        <a:pt x="240" y="0"/>
                      </a:lnTo>
                      <a:lnTo>
                        <a:pt x="240" y="0"/>
                      </a:lnTo>
                      <a:lnTo>
                        <a:pt x="246" y="0"/>
                      </a:lnTo>
                      <a:lnTo>
                        <a:pt x="253" y="3"/>
                      </a:lnTo>
                      <a:lnTo>
                        <a:pt x="258" y="6"/>
                      </a:lnTo>
                      <a:lnTo>
                        <a:pt x="263" y="10"/>
                      </a:lnTo>
                      <a:lnTo>
                        <a:pt x="267" y="15"/>
                      </a:lnTo>
                      <a:lnTo>
                        <a:pt x="270" y="20"/>
                      </a:lnTo>
                      <a:lnTo>
                        <a:pt x="273" y="27"/>
                      </a:lnTo>
                      <a:lnTo>
                        <a:pt x="273" y="34"/>
                      </a:lnTo>
                      <a:lnTo>
                        <a:pt x="273" y="256"/>
                      </a:lnTo>
                      <a:close/>
                    </a:path>
                  </a:pathLst>
                </a:custGeom>
                <a:solidFill>
                  <a:srgbClr val="69B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84" name="Freeform 99"/>
                <p:cNvSpPr>
                  <a:spLocks/>
                </p:cNvSpPr>
                <p:nvPr/>
              </p:nvSpPr>
              <p:spPr bwMode="auto">
                <a:xfrm>
                  <a:off x="2266" y="1732"/>
                  <a:ext cx="122" cy="118"/>
                </a:xfrm>
                <a:custGeom>
                  <a:avLst/>
                  <a:gdLst>
                    <a:gd name="T0" fmla="*/ 165 w 243"/>
                    <a:gd name="T1" fmla="*/ 114 h 235"/>
                    <a:gd name="T2" fmla="*/ 219 w 243"/>
                    <a:gd name="T3" fmla="*/ 46 h 235"/>
                    <a:gd name="T4" fmla="*/ 219 w 243"/>
                    <a:gd name="T5" fmla="*/ 46 h 235"/>
                    <a:gd name="T6" fmla="*/ 141 w 243"/>
                    <a:gd name="T7" fmla="*/ 83 h 235"/>
                    <a:gd name="T8" fmla="*/ 121 w 243"/>
                    <a:gd name="T9" fmla="*/ 0 h 235"/>
                    <a:gd name="T10" fmla="*/ 121 w 243"/>
                    <a:gd name="T11" fmla="*/ 0 h 235"/>
                    <a:gd name="T12" fmla="*/ 102 w 243"/>
                    <a:gd name="T13" fmla="*/ 83 h 235"/>
                    <a:gd name="T14" fmla="*/ 25 w 243"/>
                    <a:gd name="T15" fmla="*/ 46 h 235"/>
                    <a:gd name="T16" fmla="*/ 24 w 243"/>
                    <a:gd name="T17" fmla="*/ 46 h 235"/>
                    <a:gd name="T18" fmla="*/ 78 w 243"/>
                    <a:gd name="T19" fmla="*/ 114 h 235"/>
                    <a:gd name="T20" fmla="*/ 0 w 243"/>
                    <a:gd name="T21" fmla="*/ 152 h 235"/>
                    <a:gd name="T22" fmla="*/ 0 w 243"/>
                    <a:gd name="T23" fmla="*/ 152 h 235"/>
                    <a:gd name="T24" fmla="*/ 87 w 243"/>
                    <a:gd name="T25" fmla="*/ 152 h 235"/>
                    <a:gd name="T26" fmla="*/ 67 w 243"/>
                    <a:gd name="T27" fmla="*/ 235 h 235"/>
                    <a:gd name="T28" fmla="*/ 67 w 243"/>
                    <a:gd name="T29" fmla="*/ 235 h 235"/>
                    <a:gd name="T30" fmla="*/ 121 w 243"/>
                    <a:gd name="T31" fmla="*/ 168 h 235"/>
                    <a:gd name="T32" fmla="*/ 176 w 243"/>
                    <a:gd name="T33" fmla="*/ 235 h 235"/>
                    <a:gd name="T34" fmla="*/ 176 w 243"/>
                    <a:gd name="T35" fmla="*/ 235 h 235"/>
                    <a:gd name="T36" fmla="*/ 156 w 243"/>
                    <a:gd name="T37" fmla="*/ 152 h 235"/>
                    <a:gd name="T38" fmla="*/ 243 w 243"/>
                    <a:gd name="T39" fmla="*/ 152 h 235"/>
                    <a:gd name="T40" fmla="*/ 243 w 243"/>
                    <a:gd name="T41" fmla="*/ 152 h 235"/>
                    <a:gd name="T42" fmla="*/ 165 w 243"/>
                    <a:gd name="T43" fmla="*/ 11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35">
                      <a:moveTo>
                        <a:pt x="165" y="114"/>
                      </a:moveTo>
                      <a:lnTo>
                        <a:pt x="219" y="46"/>
                      </a:lnTo>
                      <a:lnTo>
                        <a:pt x="219" y="46"/>
                      </a:lnTo>
                      <a:lnTo>
                        <a:pt x="141" y="83"/>
                      </a:lnTo>
                      <a:lnTo>
                        <a:pt x="121" y="0"/>
                      </a:lnTo>
                      <a:lnTo>
                        <a:pt x="121" y="0"/>
                      </a:lnTo>
                      <a:lnTo>
                        <a:pt x="102" y="83"/>
                      </a:lnTo>
                      <a:lnTo>
                        <a:pt x="25" y="46"/>
                      </a:lnTo>
                      <a:lnTo>
                        <a:pt x="24" y="46"/>
                      </a:lnTo>
                      <a:lnTo>
                        <a:pt x="78" y="114"/>
                      </a:lnTo>
                      <a:lnTo>
                        <a:pt x="0" y="152"/>
                      </a:lnTo>
                      <a:lnTo>
                        <a:pt x="0" y="152"/>
                      </a:lnTo>
                      <a:lnTo>
                        <a:pt x="87" y="152"/>
                      </a:lnTo>
                      <a:lnTo>
                        <a:pt x="67" y="235"/>
                      </a:lnTo>
                      <a:lnTo>
                        <a:pt x="67" y="235"/>
                      </a:lnTo>
                      <a:lnTo>
                        <a:pt x="121" y="168"/>
                      </a:lnTo>
                      <a:lnTo>
                        <a:pt x="176" y="235"/>
                      </a:lnTo>
                      <a:lnTo>
                        <a:pt x="176" y="235"/>
                      </a:lnTo>
                      <a:lnTo>
                        <a:pt x="156" y="152"/>
                      </a:lnTo>
                      <a:lnTo>
                        <a:pt x="243" y="152"/>
                      </a:lnTo>
                      <a:lnTo>
                        <a:pt x="243" y="152"/>
                      </a:lnTo>
                      <a:lnTo>
                        <a:pt x="165"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grpSp>
          <p:grpSp>
            <p:nvGrpSpPr>
              <p:cNvPr id="28" name="Group 4"/>
              <p:cNvGrpSpPr>
                <a:grpSpLocks noChangeAspect="1"/>
              </p:cNvGrpSpPr>
              <p:nvPr/>
            </p:nvGrpSpPr>
            <p:grpSpPr bwMode="auto">
              <a:xfrm>
                <a:off x="4949762" y="2441225"/>
                <a:ext cx="867392" cy="406800"/>
                <a:chOff x="2055" y="1534"/>
                <a:chExt cx="919" cy="431"/>
              </a:xfrm>
            </p:grpSpPr>
            <p:sp>
              <p:nvSpPr>
                <p:cNvPr id="52" name="AutoShape 3"/>
                <p:cNvSpPr>
                  <a:spLocks noChangeAspect="1" noChangeArrowheads="1" noTextEdit="1"/>
                </p:cNvSpPr>
                <p:nvPr/>
              </p:nvSpPr>
              <p:spPr bwMode="auto">
                <a:xfrm>
                  <a:off x="2055" y="1534"/>
                  <a:ext cx="919" cy="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3" name="Freeform 6"/>
                <p:cNvSpPr>
                  <a:spLocks/>
                </p:cNvSpPr>
                <p:nvPr/>
              </p:nvSpPr>
              <p:spPr bwMode="auto">
                <a:xfrm>
                  <a:off x="2385" y="1766"/>
                  <a:ext cx="49" cy="51"/>
                </a:xfrm>
                <a:custGeom>
                  <a:avLst/>
                  <a:gdLst>
                    <a:gd name="T0" fmla="*/ 42 w 98"/>
                    <a:gd name="T1" fmla="*/ 14 h 101"/>
                    <a:gd name="T2" fmla="*/ 42 w 98"/>
                    <a:gd name="T3" fmla="*/ 14 h 101"/>
                    <a:gd name="T4" fmla="*/ 41 w 98"/>
                    <a:gd name="T5" fmla="*/ 13 h 101"/>
                    <a:gd name="T6" fmla="*/ 2 w 98"/>
                    <a:gd name="T7" fmla="*/ 13 h 101"/>
                    <a:gd name="T8" fmla="*/ 2 w 98"/>
                    <a:gd name="T9" fmla="*/ 13 h 101"/>
                    <a:gd name="T10" fmla="*/ 0 w 98"/>
                    <a:gd name="T11" fmla="*/ 12 h 101"/>
                    <a:gd name="T12" fmla="*/ 0 w 98"/>
                    <a:gd name="T13" fmla="*/ 1 h 101"/>
                    <a:gd name="T14" fmla="*/ 0 w 98"/>
                    <a:gd name="T15" fmla="*/ 1 h 101"/>
                    <a:gd name="T16" fmla="*/ 2 w 98"/>
                    <a:gd name="T17" fmla="*/ 0 h 101"/>
                    <a:gd name="T18" fmla="*/ 97 w 98"/>
                    <a:gd name="T19" fmla="*/ 0 h 101"/>
                    <a:gd name="T20" fmla="*/ 97 w 98"/>
                    <a:gd name="T21" fmla="*/ 0 h 101"/>
                    <a:gd name="T22" fmla="*/ 98 w 98"/>
                    <a:gd name="T23" fmla="*/ 1 h 101"/>
                    <a:gd name="T24" fmla="*/ 98 w 98"/>
                    <a:gd name="T25" fmla="*/ 12 h 101"/>
                    <a:gd name="T26" fmla="*/ 98 w 98"/>
                    <a:gd name="T27" fmla="*/ 12 h 101"/>
                    <a:gd name="T28" fmla="*/ 97 w 98"/>
                    <a:gd name="T29" fmla="*/ 13 h 101"/>
                    <a:gd name="T30" fmla="*/ 57 w 98"/>
                    <a:gd name="T31" fmla="*/ 13 h 101"/>
                    <a:gd name="T32" fmla="*/ 57 w 98"/>
                    <a:gd name="T33" fmla="*/ 13 h 101"/>
                    <a:gd name="T34" fmla="*/ 57 w 98"/>
                    <a:gd name="T35" fmla="*/ 14 h 101"/>
                    <a:gd name="T36" fmla="*/ 57 w 98"/>
                    <a:gd name="T37" fmla="*/ 100 h 101"/>
                    <a:gd name="T38" fmla="*/ 57 w 98"/>
                    <a:gd name="T39" fmla="*/ 100 h 101"/>
                    <a:gd name="T40" fmla="*/ 56 w 98"/>
                    <a:gd name="T41" fmla="*/ 101 h 101"/>
                    <a:gd name="T42" fmla="*/ 42 w 98"/>
                    <a:gd name="T43" fmla="*/ 101 h 101"/>
                    <a:gd name="T44" fmla="*/ 42 w 98"/>
                    <a:gd name="T45" fmla="*/ 101 h 101"/>
                    <a:gd name="T46" fmla="*/ 42 w 98"/>
                    <a:gd name="T47" fmla="*/ 100 h 101"/>
                    <a:gd name="T48" fmla="*/ 42 w 98"/>
                    <a:gd name="T49" fmla="*/ 1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01">
                      <a:moveTo>
                        <a:pt x="42" y="14"/>
                      </a:moveTo>
                      <a:lnTo>
                        <a:pt x="42" y="14"/>
                      </a:lnTo>
                      <a:lnTo>
                        <a:pt x="41" y="13"/>
                      </a:lnTo>
                      <a:lnTo>
                        <a:pt x="2" y="13"/>
                      </a:lnTo>
                      <a:lnTo>
                        <a:pt x="2" y="13"/>
                      </a:lnTo>
                      <a:lnTo>
                        <a:pt x="0" y="12"/>
                      </a:lnTo>
                      <a:lnTo>
                        <a:pt x="0" y="1"/>
                      </a:lnTo>
                      <a:lnTo>
                        <a:pt x="0" y="1"/>
                      </a:lnTo>
                      <a:lnTo>
                        <a:pt x="2" y="0"/>
                      </a:lnTo>
                      <a:lnTo>
                        <a:pt x="97" y="0"/>
                      </a:lnTo>
                      <a:lnTo>
                        <a:pt x="97" y="0"/>
                      </a:lnTo>
                      <a:lnTo>
                        <a:pt x="98" y="1"/>
                      </a:lnTo>
                      <a:lnTo>
                        <a:pt x="98" y="12"/>
                      </a:lnTo>
                      <a:lnTo>
                        <a:pt x="98" y="12"/>
                      </a:lnTo>
                      <a:lnTo>
                        <a:pt x="97" y="13"/>
                      </a:lnTo>
                      <a:lnTo>
                        <a:pt x="57" y="13"/>
                      </a:lnTo>
                      <a:lnTo>
                        <a:pt x="57" y="13"/>
                      </a:lnTo>
                      <a:lnTo>
                        <a:pt x="57" y="14"/>
                      </a:lnTo>
                      <a:lnTo>
                        <a:pt x="57" y="100"/>
                      </a:lnTo>
                      <a:lnTo>
                        <a:pt x="57" y="100"/>
                      </a:lnTo>
                      <a:lnTo>
                        <a:pt x="56" y="101"/>
                      </a:lnTo>
                      <a:lnTo>
                        <a:pt x="42" y="101"/>
                      </a:lnTo>
                      <a:lnTo>
                        <a:pt x="42" y="101"/>
                      </a:lnTo>
                      <a:lnTo>
                        <a:pt x="42" y="100"/>
                      </a:lnTo>
                      <a:lnTo>
                        <a:pt x="4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4" name="Freeform 7"/>
                <p:cNvSpPr>
                  <a:spLocks noEditPoints="1"/>
                </p:cNvSpPr>
                <p:nvPr/>
              </p:nvSpPr>
              <p:spPr bwMode="auto">
                <a:xfrm>
                  <a:off x="2429" y="1766"/>
                  <a:ext cx="56" cy="51"/>
                </a:xfrm>
                <a:custGeom>
                  <a:avLst/>
                  <a:gdLst>
                    <a:gd name="T0" fmla="*/ 66 w 114"/>
                    <a:gd name="T1" fmla="*/ 0 h 101"/>
                    <a:gd name="T2" fmla="*/ 66 w 114"/>
                    <a:gd name="T3" fmla="*/ 0 h 101"/>
                    <a:gd name="T4" fmla="*/ 68 w 114"/>
                    <a:gd name="T5" fmla="*/ 1 h 101"/>
                    <a:gd name="T6" fmla="*/ 114 w 114"/>
                    <a:gd name="T7" fmla="*/ 100 h 101"/>
                    <a:gd name="T8" fmla="*/ 114 w 114"/>
                    <a:gd name="T9" fmla="*/ 100 h 101"/>
                    <a:gd name="T10" fmla="*/ 114 w 114"/>
                    <a:gd name="T11" fmla="*/ 101 h 101"/>
                    <a:gd name="T12" fmla="*/ 114 w 114"/>
                    <a:gd name="T13" fmla="*/ 101 h 101"/>
                    <a:gd name="T14" fmla="*/ 114 w 114"/>
                    <a:gd name="T15" fmla="*/ 101 h 101"/>
                    <a:gd name="T16" fmla="*/ 101 w 114"/>
                    <a:gd name="T17" fmla="*/ 101 h 101"/>
                    <a:gd name="T18" fmla="*/ 101 w 114"/>
                    <a:gd name="T19" fmla="*/ 101 h 101"/>
                    <a:gd name="T20" fmla="*/ 98 w 114"/>
                    <a:gd name="T21" fmla="*/ 100 h 101"/>
                    <a:gd name="T22" fmla="*/ 87 w 114"/>
                    <a:gd name="T23" fmla="*/ 75 h 101"/>
                    <a:gd name="T24" fmla="*/ 27 w 114"/>
                    <a:gd name="T25" fmla="*/ 75 h 101"/>
                    <a:gd name="T26" fmla="*/ 16 w 114"/>
                    <a:gd name="T27" fmla="*/ 100 h 101"/>
                    <a:gd name="T28" fmla="*/ 16 w 114"/>
                    <a:gd name="T29" fmla="*/ 100 h 101"/>
                    <a:gd name="T30" fmla="*/ 14 w 114"/>
                    <a:gd name="T31" fmla="*/ 101 h 101"/>
                    <a:gd name="T32" fmla="*/ 0 w 114"/>
                    <a:gd name="T33" fmla="*/ 101 h 101"/>
                    <a:gd name="T34" fmla="*/ 0 w 114"/>
                    <a:gd name="T35" fmla="*/ 101 h 101"/>
                    <a:gd name="T36" fmla="*/ 0 w 114"/>
                    <a:gd name="T37" fmla="*/ 101 h 101"/>
                    <a:gd name="T38" fmla="*/ 0 w 114"/>
                    <a:gd name="T39" fmla="*/ 101 h 101"/>
                    <a:gd name="T40" fmla="*/ 0 w 114"/>
                    <a:gd name="T41" fmla="*/ 100 h 101"/>
                    <a:gd name="T42" fmla="*/ 47 w 114"/>
                    <a:gd name="T43" fmla="*/ 1 h 101"/>
                    <a:gd name="T44" fmla="*/ 47 w 114"/>
                    <a:gd name="T45" fmla="*/ 1 h 101"/>
                    <a:gd name="T46" fmla="*/ 49 w 114"/>
                    <a:gd name="T47" fmla="*/ 0 h 101"/>
                    <a:gd name="T48" fmla="*/ 66 w 114"/>
                    <a:gd name="T49" fmla="*/ 0 h 101"/>
                    <a:gd name="T50" fmla="*/ 33 w 114"/>
                    <a:gd name="T51" fmla="*/ 63 h 101"/>
                    <a:gd name="T52" fmla="*/ 81 w 114"/>
                    <a:gd name="T53" fmla="*/ 63 h 101"/>
                    <a:gd name="T54" fmla="*/ 57 w 114"/>
                    <a:gd name="T55" fmla="*/ 10 h 101"/>
                    <a:gd name="T56" fmla="*/ 33 w 114"/>
                    <a:gd name="T57" fmla="*/ 6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101">
                      <a:moveTo>
                        <a:pt x="66" y="0"/>
                      </a:moveTo>
                      <a:lnTo>
                        <a:pt x="66" y="0"/>
                      </a:lnTo>
                      <a:lnTo>
                        <a:pt x="68" y="1"/>
                      </a:lnTo>
                      <a:lnTo>
                        <a:pt x="114" y="100"/>
                      </a:lnTo>
                      <a:lnTo>
                        <a:pt x="114" y="100"/>
                      </a:lnTo>
                      <a:lnTo>
                        <a:pt x="114" y="101"/>
                      </a:lnTo>
                      <a:lnTo>
                        <a:pt x="114" y="101"/>
                      </a:lnTo>
                      <a:lnTo>
                        <a:pt x="114" y="101"/>
                      </a:lnTo>
                      <a:lnTo>
                        <a:pt x="101" y="101"/>
                      </a:lnTo>
                      <a:lnTo>
                        <a:pt x="101" y="101"/>
                      </a:lnTo>
                      <a:lnTo>
                        <a:pt x="98" y="100"/>
                      </a:lnTo>
                      <a:lnTo>
                        <a:pt x="87" y="75"/>
                      </a:lnTo>
                      <a:lnTo>
                        <a:pt x="27" y="75"/>
                      </a:lnTo>
                      <a:lnTo>
                        <a:pt x="16" y="100"/>
                      </a:lnTo>
                      <a:lnTo>
                        <a:pt x="16" y="100"/>
                      </a:lnTo>
                      <a:lnTo>
                        <a:pt x="14" y="101"/>
                      </a:lnTo>
                      <a:lnTo>
                        <a:pt x="0" y="101"/>
                      </a:lnTo>
                      <a:lnTo>
                        <a:pt x="0" y="101"/>
                      </a:lnTo>
                      <a:lnTo>
                        <a:pt x="0" y="101"/>
                      </a:lnTo>
                      <a:lnTo>
                        <a:pt x="0" y="101"/>
                      </a:lnTo>
                      <a:lnTo>
                        <a:pt x="0" y="100"/>
                      </a:lnTo>
                      <a:lnTo>
                        <a:pt x="47" y="1"/>
                      </a:lnTo>
                      <a:lnTo>
                        <a:pt x="47" y="1"/>
                      </a:lnTo>
                      <a:lnTo>
                        <a:pt x="49" y="0"/>
                      </a:lnTo>
                      <a:lnTo>
                        <a:pt x="66" y="0"/>
                      </a:lnTo>
                      <a:close/>
                      <a:moveTo>
                        <a:pt x="33" y="63"/>
                      </a:moveTo>
                      <a:lnTo>
                        <a:pt x="81" y="63"/>
                      </a:lnTo>
                      <a:lnTo>
                        <a:pt x="57" y="10"/>
                      </a:lnTo>
                      <a:lnTo>
                        <a:pt x="33"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5" name="Freeform 8"/>
                <p:cNvSpPr>
                  <a:spLocks/>
                </p:cNvSpPr>
                <p:nvPr/>
              </p:nvSpPr>
              <p:spPr bwMode="auto">
                <a:xfrm>
                  <a:off x="2495" y="1766"/>
                  <a:ext cx="49" cy="51"/>
                </a:xfrm>
                <a:custGeom>
                  <a:avLst/>
                  <a:gdLst>
                    <a:gd name="T0" fmla="*/ 97 w 98"/>
                    <a:gd name="T1" fmla="*/ 0 h 101"/>
                    <a:gd name="T2" fmla="*/ 97 w 98"/>
                    <a:gd name="T3" fmla="*/ 0 h 101"/>
                    <a:gd name="T4" fmla="*/ 98 w 98"/>
                    <a:gd name="T5" fmla="*/ 1 h 101"/>
                    <a:gd name="T6" fmla="*/ 98 w 98"/>
                    <a:gd name="T7" fmla="*/ 100 h 101"/>
                    <a:gd name="T8" fmla="*/ 98 w 98"/>
                    <a:gd name="T9" fmla="*/ 100 h 101"/>
                    <a:gd name="T10" fmla="*/ 97 w 98"/>
                    <a:gd name="T11" fmla="*/ 101 h 101"/>
                    <a:gd name="T12" fmla="*/ 84 w 98"/>
                    <a:gd name="T13" fmla="*/ 101 h 101"/>
                    <a:gd name="T14" fmla="*/ 84 w 98"/>
                    <a:gd name="T15" fmla="*/ 101 h 101"/>
                    <a:gd name="T16" fmla="*/ 81 w 98"/>
                    <a:gd name="T17" fmla="*/ 100 h 101"/>
                    <a:gd name="T18" fmla="*/ 15 w 98"/>
                    <a:gd name="T19" fmla="*/ 18 h 101"/>
                    <a:gd name="T20" fmla="*/ 15 w 98"/>
                    <a:gd name="T21" fmla="*/ 100 h 101"/>
                    <a:gd name="T22" fmla="*/ 15 w 98"/>
                    <a:gd name="T23" fmla="*/ 100 h 101"/>
                    <a:gd name="T24" fmla="*/ 14 w 98"/>
                    <a:gd name="T25" fmla="*/ 101 h 101"/>
                    <a:gd name="T26" fmla="*/ 2 w 98"/>
                    <a:gd name="T27" fmla="*/ 101 h 101"/>
                    <a:gd name="T28" fmla="*/ 2 w 98"/>
                    <a:gd name="T29" fmla="*/ 101 h 101"/>
                    <a:gd name="T30" fmla="*/ 0 w 98"/>
                    <a:gd name="T31" fmla="*/ 100 h 101"/>
                    <a:gd name="T32" fmla="*/ 0 w 98"/>
                    <a:gd name="T33" fmla="*/ 1 h 101"/>
                    <a:gd name="T34" fmla="*/ 0 w 98"/>
                    <a:gd name="T35" fmla="*/ 1 h 101"/>
                    <a:gd name="T36" fmla="*/ 2 w 98"/>
                    <a:gd name="T37" fmla="*/ 0 h 101"/>
                    <a:gd name="T38" fmla="*/ 18 w 98"/>
                    <a:gd name="T39" fmla="*/ 0 h 101"/>
                    <a:gd name="T40" fmla="*/ 18 w 98"/>
                    <a:gd name="T41" fmla="*/ 0 h 101"/>
                    <a:gd name="T42" fmla="*/ 19 w 98"/>
                    <a:gd name="T43" fmla="*/ 1 h 101"/>
                    <a:gd name="T44" fmla="*/ 84 w 98"/>
                    <a:gd name="T45" fmla="*/ 83 h 101"/>
                    <a:gd name="T46" fmla="*/ 84 w 98"/>
                    <a:gd name="T47" fmla="*/ 1 h 101"/>
                    <a:gd name="T48" fmla="*/ 84 w 98"/>
                    <a:gd name="T49" fmla="*/ 1 h 101"/>
                    <a:gd name="T50" fmla="*/ 85 w 98"/>
                    <a:gd name="T51" fmla="*/ 0 h 101"/>
                    <a:gd name="T52" fmla="*/ 97 w 98"/>
                    <a:gd name="T5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01">
                      <a:moveTo>
                        <a:pt x="97" y="0"/>
                      </a:moveTo>
                      <a:lnTo>
                        <a:pt x="97" y="0"/>
                      </a:lnTo>
                      <a:lnTo>
                        <a:pt x="98" y="1"/>
                      </a:lnTo>
                      <a:lnTo>
                        <a:pt x="98" y="100"/>
                      </a:lnTo>
                      <a:lnTo>
                        <a:pt x="98" y="100"/>
                      </a:lnTo>
                      <a:lnTo>
                        <a:pt x="97" y="101"/>
                      </a:lnTo>
                      <a:lnTo>
                        <a:pt x="84" y="101"/>
                      </a:lnTo>
                      <a:lnTo>
                        <a:pt x="84" y="101"/>
                      </a:lnTo>
                      <a:lnTo>
                        <a:pt x="81" y="100"/>
                      </a:lnTo>
                      <a:lnTo>
                        <a:pt x="15" y="18"/>
                      </a:lnTo>
                      <a:lnTo>
                        <a:pt x="15" y="100"/>
                      </a:lnTo>
                      <a:lnTo>
                        <a:pt x="15" y="100"/>
                      </a:lnTo>
                      <a:lnTo>
                        <a:pt x="14" y="101"/>
                      </a:lnTo>
                      <a:lnTo>
                        <a:pt x="2" y="101"/>
                      </a:lnTo>
                      <a:lnTo>
                        <a:pt x="2" y="101"/>
                      </a:lnTo>
                      <a:lnTo>
                        <a:pt x="0" y="100"/>
                      </a:lnTo>
                      <a:lnTo>
                        <a:pt x="0" y="1"/>
                      </a:lnTo>
                      <a:lnTo>
                        <a:pt x="0" y="1"/>
                      </a:lnTo>
                      <a:lnTo>
                        <a:pt x="2" y="0"/>
                      </a:lnTo>
                      <a:lnTo>
                        <a:pt x="18" y="0"/>
                      </a:lnTo>
                      <a:lnTo>
                        <a:pt x="18" y="0"/>
                      </a:lnTo>
                      <a:lnTo>
                        <a:pt x="19" y="1"/>
                      </a:lnTo>
                      <a:lnTo>
                        <a:pt x="84" y="83"/>
                      </a:lnTo>
                      <a:lnTo>
                        <a:pt x="84" y="1"/>
                      </a:lnTo>
                      <a:lnTo>
                        <a:pt x="84" y="1"/>
                      </a:lnTo>
                      <a:lnTo>
                        <a:pt x="85" y="0"/>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6" name="Freeform 9"/>
                <p:cNvSpPr>
                  <a:spLocks/>
                </p:cNvSpPr>
                <p:nvPr/>
              </p:nvSpPr>
              <p:spPr bwMode="auto">
                <a:xfrm>
                  <a:off x="2558" y="1766"/>
                  <a:ext cx="48" cy="51"/>
                </a:xfrm>
                <a:custGeom>
                  <a:avLst/>
                  <a:gdLst>
                    <a:gd name="T0" fmla="*/ 13 w 95"/>
                    <a:gd name="T1" fmla="*/ 0 h 101"/>
                    <a:gd name="T2" fmla="*/ 13 w 95"/>
                    <a:gd name="T3" fmla="*/ 0 h 101"/>
                    <a:gd name="T4" fmla="*/ 15 w 95"/>
                    <a:gd name="T5" fmla="*/ 1 h 101"/>
                    <a:gd name="T6" fmla="*/ 15 w 95"/>
                    <a:gd name="T7" fmla="*/ 47 h 101"/>
                    <a:gd name="T8" fmla="*/ 71 w 95"/>
                    <a:gd name="T9" fmla="*/ 2 h 101"/>
                    <a:gd name="T10" fmla="*/ 71 w 95"/>
                    <a:gd name="T11" fmla="*/ 2 h 101"/>
                    <a:gd name="T12" fmla="*/ 73 w 95"/>
                    <a:gd name="T13" fmla="*/ 1 h 101"/>
                    <a:gd name="T14" fmla="*/ 75 w 95"/>
                    <a:gd name="T15" fmla="*/ 0 h 101"/>
                    <a:gd name="T16" fmla="*/ 90 w 95"/>
                    <a:gd name="T17" fmla="*/ 0 h 101"/>
                    <a:gd name="T18" fmla="*/ 90 w 95"/>
                    <a:gd name="T19" fmla="*/ 0 h 101"/>
                    <a:gd name="T20" fmla="*/ 91 w 95"/>
                    <a:gd name="T21" fmla="*/ 1 h 101"/>
                    <a:gd name="T22" fmla="*/ 91 w 95"/>
                    <a:gd name="T23" fmla="*/ 2 h 101"/>
                    <a:gd name="T24" fmla="*/ 33 w 95"/>
                    <a:gd name="T25" fmla="*/ 47 h 101"/>
                    <a:gd name="T26" fmla="*/ 94 w 95"/>
                    <a:gd name="T27" fmla="*/ 100 h 101"/>
                    <a:gd name="T28" fmla="*/ 94 w 95"/>
                    <a:gd name="T29" fmla="*/ 100 h 101"/>
                    <a:gd name="T30" fmla="*/ 95 w 95"/>
                    <a:gd name="T31" fmla="*/ 101 h 101"/>
                    <a:gd name="T32" fmla="*/ 94 w 95"/>
                    <a:gd name="T33" fmla="*/ 101 h 101"/>
                    <a:gd name="T34" fmla="*/ 78 w 95"/>
                    <a:gd name="T35" fmla="*/ 101 h 101"/>
                    <a:gd name="T36" fmla="*/ 78 w 95"/>
                    <a:gd name="T37" fmla="*/ 101 h 101"/>
                    <a:gd name="T38" fmla="*/ 74 w 95"/>
                    <a:gd name="T39" fmla="*/ 100 h 101"/>
                    <a:gd name="T40" fmla="*/ 15 w 95"/>
                    <a:gd name="T41" fmla="*/ 50 h 101"/>
                    <a:gd name="T42" fmla="*/ 15 w 95"/>
                    <a:gd name="T43" fmla="*/ 100 h 101"/>
                    <a:gd name="T44" fmla="*/ 15 w 95"/>
                    <a:gd name="T45" fmla="*/ 100 h 101"/>
                    <a:gd name="T46" fmla="*/ 13 w 95"/>
                    <a:gd name="T47" fmla="*/ 101 h 101"/>
                    <a:gd name="T48" fmla="*/ 1 w 95"/>
                    <a:gd name="T49" fmla="*/ 101 h 101"/>
                    <a:gd name="T50" fmla="*/ 1 w 95"/>
                    <a:gd name="T51" fmla="*/ 101 h 101"/>
                    <a:gd name="T52" fmla="*/ 0 w 95"/>
                    <a:gd name="T53" fmla="*/ 100 h 101"/>
                    <a:gd name="T54" fmla="*/ 0 w 95"/>
                    <a:gd name="T55" fmla="*/ 1 h 101"/>
                    <a:gd name="T56" fmla="*/ 0 w 95"/>
                    <a:gd name="T57" fmla="*/ 1 h 101"/>
                    <a:gd name="T58" fmla="*/ 1 w 95"/>
                    <a:gd name="T59" fmla="*/ 0 h 101"/>
                    <a:gd name="T60" fmla="*/ 13 w 95"/>
                    <a:gd name="T6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01">
                      <a:moveTo>
                        <a:pt x="13" y="0"/>
                      </a:moveTo>
                      <a:lnTo>
                        <a:pt x="13" y="0"/>
                      </a:lnTo>
                      <a:lnTo>
                        <a:pt x="15" y="1"/>
                      </a:lnTo>
                      <a:lnTo>
                        <a:pt x="15" y="47"/>
                      </a:lnTo>
                      <a:lnTo>
                        <a:pt x="71" y="2"/>
                      </a:lnTo>
                      <a:lnTo>
                        <a:pt x="71" y="2"/>
                      </a:lnTo>
                      <a:lnTo>
                        <a:pt x="73" y="1"/>
                      </a:lnTo>
                      <a:lnTo>
                        <a:pt x="75" y="0"/>
                      </a:lnTo>
                      <a:lnTo>
                        <a:pt x="90" y="0"/>
                      </a:lnTo>
                      <a:lnTo>
                        <a:pt x="90" y="0"/>
                      </a:lnTo>
                      <a:lnTo>
                        <a:pt x="91" y="1"/>
                      </a:lnTo>
                      <a:lnTo>
                        <a:pt x="91" y="2"/>
                      </a:lnTo>
                      <a:lnTo>
                        <a:pt x="33" y="47"/>
                      </a:lnTo>
                      <a:lnTo>
                        <a:pt x="94" y="100"/>
                      </a:lnTo>
                      <a:lnTo>
                        <a:pt x="94" y="100"/>
                      </a:lnTo>
                      <a:lnTo>
                        <a:pt x="95" y="101"/>
                      </a:lnTo>
                      <a:lnTo>
                        <a:pt x="94" y="101"/>
                      </a:lnTo>
                      <a:lnTo>
                        <a:pt x="78" y="101"/>
                      </a:lnTo>
                      <a:lnTo>
                        <a:pt x="78" y="101"/>
                      </a:lnTo>
                      <a:lnTo>
                        <a:pt x="74" y="100"/>
                      </a:lnTo>
                      <a:lnTo>
                        <a:pt x="15" y="50"/>
                      </a:lnTo>
                      <a:lnTo>
                        <a:pt x="15" y="100"/>
                      </a:lnTo>
                      <a:lnTo>
                        <a:pt x="15" y="100"/>
                      </a:lnTo>
                      <a:lnTo>
                        <a:pt x="13" y="101"/>
                      </a:lnTo>
                      <a:lnTo>
                        <a:pt x="1" y="101"/>
                      </a:lnTo>
                      <a:lnTo>
                        <a:pt x="1" y="101"/>
                      </a:lnTo>
                      <a:lnTo>
                        <a:pt x="0" y="100"/>
                      </a:lnTo>
                      <a:lnTo>
                        <a:pt x="0" y="1"/>
                      </a:lnTo>
                      <a:lnTo>
                        <a:pt x="0" y="1"/>
                      </a:lnTo>
                      <a:lnTo>
                        <a:pt x="1" y="0"/>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7" name="Freeform 10"/>
                <p:cNvSpPr>
                  <a:spLocks/>
                </p:cNvSpPr>
                <p:nvPr/>
              </p:nvSpPr>
              <p:spPr bwMode="auto">
                <a:xfrm>
                  <a:off x="2614" y="1766"/>
                  <a:ext cx="42" cy="51"/>
                </a:xfrm>
                <a:custGeom>
                  <a:avLst/>
                  <a:gdLst>
                    <a:gd name="T0" fmla="*/ 15 w 86"/>
                    <a:gd name="T1" fmla="*/ 45 h 101"/>
                    <a:gd name="T2" fmla="*/ 15 w 86"/>
                    <a:gd name="T3" fmla="*/ 45 h 101"/>
                    <a:gd name="T4" fmla="*/ 16 w 86"/>
                    <a:gd name="T5" fmla="*/ 45 h 101"/>
                    <a:gd name="T6" fmla="*/ 73 w 86"/>
                    <a:gd name="T7" fmla="*/ 45 h 101"/>
                    <a:gd name="T8" fmla="*/ 73 w 86"/>
                    <a:gd name="T9" fmla="*/ 45 h 101"/>
                    <a:gd name="T10" fmla="*/ 74 w 86"/>
                    <a:gd name="T11" fmla="*/ 46 h 101"/>
                    <a:gd name="T12" fmla="*/ 74 w 86"/>
                    <a:gd name="T13" fmla="*/ 56 h 101"/>
                    <a:gd name="T14" fmla="*/ 74 w 86"/>
                    <a:gd name="T15" fmla="*/ 56 h 101"/>
                    <a:gd name="T16" fmla="*/ 73 w 86"/>
                    <a:gd name="T17" fmla="*/ 58 h 101"/>
                    <a:gd name="T18" fmla="*/ 16 w 86"/>
                    <a:gd name="T19" fmla="*/ 58 h 101"/>
                    <a:gd name="T20" fmla="*/ 16 w 86"/>
                    <a:gd name="T21" fmla="*/ 58 h 101"/>
                    <a:gd name="T22" fmla="*/ 15 w 86"/>
                    <a:gd name="T23" fmla="*/ 59 h 101"/>
                    <a:gd name="T24" fmla="*/ 15 w 86"/>
                    <a:gd name="T25" fmla="*/ 88 h 101"/>
                    <a:gd name="T26" fmla="*/ 15 w 86"/>
                    <a:gd name="T27" fmla="*/ 88 h 101"/>
                    <a:gd name="T28" fmla="*/ 16 w 86"/>
                    <a:gd name="T29" fmla="*/ 88 h 101"/>
                    <a:gd name="T30" fmla="*/ 85 w 86"/>
                    <a:gd name="T31" fmla="*/ 88 h 101"/>
                    <a:gd name="T32" fmla="*/ 85 w 86"/>
                    <a:gd name="T33" fmla="*/ 88 h 101"/>
                    <a:gd name="T34" fmla="*/ 86 w 86"/>
                    <a:gd name="T35" fmla="*/ 89 h 101"/>
                    <a:gd name="T36" fmla="*/ 86 w 86"/>
                    <a:gd name="T37" fmla="*/ 100 h 101"/>
                    <a:gd name="T38" fmla="*/ 86 w 86"/>
                    <a:gd name="T39" fmla="*/ 100 h 101"/>
                    <a:gd name="T40" fmla="*/ 85 w 86"/>
                    <a:gd name="T41" fmla="*/ 101 h 101"/>
                    <a:gd name="T42" fmla="*/ 0 w 86"/>
                    <a:gd name="T43" fmla="*/ 101 h 101"/>
                    <a:gd name="T44" fmla="*/ 0 w 86"/>
                    <a:gd name="T45" fmla="*/ 101 h 101"/>
                    <a:gd name="T46" fmla="*/ 0 w 86"/>
                    <a:gd name="T47" fmla="*/ 100 h 101"/>
                    <a:gd name="T48" fmla="*/ 0 w 86"/>
                    <a:gd name="T49" fmla="*/ 1 h 101"/>
                    <a:gd name="T50" fmla="*/ 0 w 86"/>
                    <a:gd name="T51" fmla="*/ 1 h 101"/>
                    <a:gd name="T52" fmla="*/ 0 w 86"/>
                    <a:gd name="T53" fmla="*/ 0 h 101"/>
                    <a:gd name="T54" fmla="*/ 85 w 86"/>
                    <a:gd name="T55" fmla="*/ 0 h 101"/>
                    <a:gd name="T56" fmla="*/ 85 w 86"/>
                    <a:gd name="T57" fmla="*/ 0 h 101"/>
                    <a:gd name="T58" fmla="*/ 85 w 86"/>
                    <a:gd name="T59" fmla="*/ 1 h 101"/>
                    <a:gd name="T60" fmla="*/ 85 w 86"/>
                    <a:gd name="T61" fmla="*/ 12 h 101"/>
                    <a:gd name="T62" fmla="*/ 85 w 86"/>
                    <a:gd name="T63" fmla="*/ 12 h 101"/>
                    <a:gd name="T64" fmla="*/ 85 w 86"/>
                    <a:gd name="T65" fmla="*/ 13 h 101"/>
                    <a:gd name="T66" fmla="*/ 16 w 86"/>
                    <a:gd name="T67" fmla="*/ 13 h 101"/>
                    <a:gd name="T68" fmla="*/ 16 w 86"/>
                    <a:gd name="T69" fmla="*/ 13 h 101"/>
                    <a:gd name="T70" fmla="*/ 15 w 86"/>
                    <a:gd name="T71" fmla="*/ 14 h 101"/>
                    <a:gd name="T72" fmla="*/ 15 w 86"/>
                    <a:gd name="T73"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1">
                      <a:moveTo>
                        <a:pt x="15" y="45"/>
                      </a:moveTo>
                      <a:lnTo>
                        <a:pt x="15" y="45"/>
                      </a:lnTo>
                      <a:lnTo>
                        <a:pt x="16" y="45"/>
                      </a:lnTo>
                      <a:lnTo>
                        <a:pt x="73" y="45"/>
                      </a:lnTo>
                      <a:lnTo>
                        <a:pt x="73" y="45"/>
                      </a:lnTo>
                      <a:lnTo>
                        <a:pt x="74" y="46"/>
                      </a:lnTo>
                      <a:lnTo>
                        <a:pt x="74" y="56"/>
                      </a:lnTo>
                      <a:lnTo>
                        <a:pt x="74" y="56"/>
                      </a:lnTo>
                      <a:lnTo>
                        <a:pt x="73" y="58"/>
                      </a:lnTo>
                      <a:lnTo>
                        <a:pt x="16" y="58"/>
                      </a:lnTo>
                      <a:lnTo>
                        <a:pt x="16" y="58"/>
                      </a:lnTo>
                      <a:lnTo>
                        <a:pt x="15" y="59"/>
                      </a:lnTo>
                      <a:lnTo>
                        <a:pt x="15" y="88"/>
                      </a:lnTo>
                      <a:lnTo>
                        <a:pt x="15" y="88"/>
                      </a:lnTo>
                      <a:lnTo>
                        <a:pt x="16" y="88"/>
                      </a:lnTo>
                      <a:lnTo>
                        <a:pt x="85" y="88"/>
                      </a:lnTo>
                      <a:lnTo>
                        <a:pt x="85" y="88"/>
                      </a:lnTo>
                      <a:lnTo>
                        <a:pt x="86" y="89"/>
                      </a:lnTo>
                      <a:lnTo>
                        <a:pt x="86" y="100"/>
                      </a:lnTo>
                      <a:lnTo>
                        <a:pt x="86" y="100"/>
                      </a:lnTo>
                      <a:lnTo>
                        <a:pt x="85" y="101"/>
                      </a:lnTo>
                      <a:lnTo>
                        <a:pt x="0" y="101"/>
                      </a:lnTo>
                      <a:lnTo>
                        <a:pt x="0" y="101"/>
                      </a:lnTo>
                      <a:lnTo>
                        <a:pt x="0" y="100"/>
                      </a:lnTo>
                      <a:lnTo>
                        <a:pt x="0" y="1"/>
                      </a:lnTo>
                      <a:lnTo>
                        <a:pt x="0" y="1"/>
                      </a:lnTo>
                      <a:lnTo>
                        <a:pt x="0" y="0"/>
                      </a:lnTo>
                      <a:lnTo>
                        <a:pt x="85" y="0"/>
                      </a:lnTo>
                      <a:lnTo>
                        <a:pt x="85" y="0"/>
                      </a:lnTo>
                      <a:lnTo>
                        <a:pt x="85" y="1"/>
                      </a:lnTo>
                      <a:lnTo>
                        <a:pt x="85" y="12"/>
                      </a:lnTo>
                      <a:lnTo>
                        <a:pt x="85" y="12"/>
                      </a:lnTo>
                      <a:lnTo>
                        <a:pt x="85" y="13"/>
                      </a:lnTo>
                      <a:lnTo>
                        <a:pt x="16" y="13"/>
                      </a:lnTo>
                      <a:lnTo>
                        <a:pt x="16" y="13"/>
                      </a:lnTo>
                      <a:lnTo>
                        <a:pt x="15" y="14"/>
                      </a:lnTo>
                      <a:lnTo>
                        <a:pt x="15"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8" name="Freeform 11"/>
                <p:cNvSpPr>
                  <a:spLocks noEditPoints="1"/>
                </p:cNvSpPr>
                <p:nvPr/>
              </p:nvSpPr>
              <p:spPr bwMode="auto">
                <a:xfrm>
                  <a:off x="2667" y="1766"/>
                  <a:ext cx="48" cy="51"/>
                </a:xfrm>
                <a:custGeom>
                  <a:avLst/>
                  <a:gdLst>
                    <a:gd name="T0" fmla="*/ 16 w 95"/>
                    <a:gd name="T1" fmla="*/ 60 h 101"/>
                    <a:gd name="T2" fmla="*/ 16 w 95"/>
                    <a:gd name="T3" fmla="*/ 60 h 101"/>
                    <a:gd name="T4" fmla="*/ 15 w 95"/>
                    <a:gd name="T5" fmla="*/ 60 h 101"/>
                    <a:gd name="T6" fmla="*/ 15 w 95"/>
                    <a:gd name="T7" fmla="*/ 100 h 101"/>
                    <a:gd name="T8" fmla="*/ 15 w 95"/>
                    <a:gd name="T9" fmla="*/ 100 h 101"/>
                    <a:gd name="T10" fmla="*/ 15 w 95"/>
                    <a:gd name="T11" fmla="*/ 101 h 101"/>
                    <a:gd name="T12" fmla="*/ 1 w 95"/>
                    <a:gd name="T13" fmla="*/ 101 h 101"/>
                    <a:gd name="T14" fmla="*/ 1 w 95"/>
                    <a:gd name="T15" fmla="*/ 101 h 101"/>
                    <a:gd name="T16" fmla="*/ 0 w 95"/>
                    <a:gd name="T17" fmla="*/ 100 h 101"/>
                    <a:gd name="T18" fmla="*/ 0 w 95"/>
                    <a:gd name="T19" fmla="*/ 1 h 101"/>
                    <a:gd name="T20" fmla="*/ 0 w 95"/>
                    <a:gd name="T21" fmla="*/ 1 h 101"/>
                    <a:gd name="T22" fmla="*/ 1 w 95"/>
                    <a:gd name="T23" fmla="*/ 0 h 101"/>
                    <a:gd name="T24" fmla="*/ 73 w 95"/>
                    <a:gd name="T25" fmla="*/ 0 h 101"/>
                    <a:gd name="T26" fmla="*/ 73 w 95"/>
                    <a:gd name="T27" fmla="*/ 0 h 101"/>
                    <a:gd name="T28" fmla="*/ 81 w 95"/>
                    <a:gd name="T29" fmla="*/ 1 h 101"/>
                    <a:gd name="T30" fmla="*/ 87 w 95"/>
                    <a:gd name="T31" fmla="*/ 5 h 101"/>
                    <a:gd name="T32" fmla="*/ 90 w 95"/>
                    <a:gd name="T33" fmla="*/ 10 h 101"/>
                    <a:gd name="T34" fmla="*/ 91 w 95"/>
                    <a:gd name="T35" fmla="*/ 18 h 101"/>
                    <a:gd name="T36" fmla="*/ 91 w 95"/>
                    <a:gd name="T37" fmla="*/ 42 h 101"/>
                    <a:gd name="T38" fmla="*/ 91 w 95"/>
                    <a:gd name="T39" fmla="*/ 42 h 101"/>
                    <a:gd name="T40" fmla="*/ 91 w 95"/>
                    <a:gd name="T41" fmla="*/ 49 h 101"/>
                    <a:gd name="T42" fmla="*/ 87 w 95"/>
                    <a:gd name="T43" fmla="*/ 55 h 101"/>
                    <a:gd name="T44" fmla="*/ 82 w 95"/>
                    <a:gd name="T45" fmla="*/ 59 h 101"/>
                    <a:gd name="T46" fmla="*/ 75 w 95"/>
                    <a:gd name="T47" fmla="*/ 59 h 101"/>
                    <a:gd name="T48" fmla="*/ 71 w 95"/>
                    <a:gd name="T49" fmla="*/ 59 h 101"/>
                    <a:gd name="T50" fmla="*/ 71 w 95"/>
                    <a:gd name="T51" fmla="*/ 59 h 101"/>
                    <a:gd name="T52" fmla="*/ 70 w 95"/>
                    <a:gd name="T53" fmla="*/ 60 h 101"/>
                    <a:gd name="T54" fmla="*/ 70 w 95"/>
                    <a:gd name="T55" fmla="*/ 60 h 101"/>
                    <a:gd name="T56" fmla="*/ 95 w 95"/>
                    <a:gd name="T57" fmla="*/ 100 h 101"/>
                    <a:gd name="T58" fmla="*/ 95 w 95"/>
                    <a:gd name="T59" fmla="*/ 100 h 101"/>
                    <a:gd name="T60" fmla="*/ 95 w 95"/>
                    <a:gd name="T61" fmla="*/ 101 h 101"/>
                    <a:gd name="T62" fmla="*/ 94 w 95"/>
                    <a:gd name="T63" fmla="*/ 101 h 101"/>
                    <a:gd name="T64" fmla="*/ 79 w 95"/>
                    <a:gd name="T65" fmla="*/ 101 h 101"/>
                    <a:gd name="T66" fmla="*/ 79 w 95"/>
                    <a:gd name="T67" fmla="*/ 101 h 101"/>
                    <a:gd name="T68" fmla="*/ 78 w 95"/>
                    <a:gd name="T69" fmla="*/ 100 h 101"/>
                    <a:gd name="T70" fmla="*/ 54 w 95"/>
                    <a:gd name="T71" fmla="*/ 60 h 101"/>
                    <a:gd name="T72" fmla="*/ 54 w 95"/>
                    <a:gd name="T73" fmla="*/ 60 h 101"/>
                    <a:gd name="T74" fmla="*/ 53 w 95"/>
                    <a:gd name="T75" fmla="*/ 60 h 101"/>
                    <a:gd name="T76" fmla="*/ 16 w 95"/>
                    <a:gd name="T77" fmla="*/ 60 h 101"/>
                    <a:gd name="T78" fmla="*/ 15 w 95"/>
                    <a:gd name="T79" fmla="*/ 47 h 101"/>
                    <a:gd name="T80" fmla="*/ 15 w 95"/>
                    <a:gd name="T81" fmla="*/ 47 h 101"/>
                    <a:gd name="T82" fmla="*/ 16 w 95"/>
                    <a:gd name="T83" fmla="*/ 47 h 101"/>
                    <a:gd name="T84" fmla="*/ 70 w 95"/>
                    <a:gd name="T85" fmla="*/ 47 h 101"/>
                    <a:gd name="T86" fmla="*/ 70 w 95"/>
                    <a:gd name="T87" fmla="*/ 47 h 101"/>
                    <a:gd name="T88" fmla="*/ 73 w 95"/>
                    <a:gd name="T89" fmla="*/ 47 h 101"/>
                    <a:gd name="T90" fmla="*/ 75 w 95"/>
                    <a:gd name="T91" fmla="*/ 46 h 101"/>
                    <a:gd name="T92" fmla="*/ 77 w 95"/>
                    <a:gd name="T93" fmla="*/ 45 h 101"/>
                    <a:gd name="T94" fmla="*/ 77 w 95"/>
                    <a:gd name="T95" fmla="*/ 42 h 101"/>
                    <a:gd name="T96" fmla="*/ 77 w 95"/>
                    <a:gd name="T97" fmla="*/ 18 h 101"/>
                    <a:gd name="T98" fmla="*/ 77 w 95"/>
                    <a:gd name="T99" fmla="*/ 18 h 101"/>
                    <a:gd name="T100" fmla="*/ 77 w 95"/>
                    <a:gd name="T101" fmla="*/ 16 h 101"/>
                    <a:gd name="T102" fmla="*/ 75 w 95"/>
                    <a:gd name="T103" fmla="*/ 14 h 101"/>
                    <a:gd name="T104" fmla="*/ 73 w 95"/>
                    <a:gd name="T105" fmla="*/ 13 h 101"/>
                    <a:gd name="T106" fmla="*/ 70 w 95"/>
                    <a:gd name="T107" fmla="*/ 13 h 101"/>
                    <a:gd name="T108" fmla="*/ 16 w 95"/>
                    <a:gd name="T109" fmla="*/ 13 h 101"/>
                    <a:gd name="T110" fmla="*/ 16 w 95"/>
                    <a:gd name="T111" fmla="*/ 13 h 101"/>
                    <a:gd name="T112" fmla="*/ 15 w 95"/>
                    <a:gd name="T113" fmla="*/ 14 h 101"/>
                    <a:gd name="T114" fmla="*/ 15 w 95"/>
                    <a:gd name="T115"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01">
                      <a:moveTo>
                        <a:pt x="16" y="60"/>
                      </a:moveTo>
                      <a:lnTo>
                        <a:pt x="16" y="60"/>
                      </a:lnTo>
                      <a:lnTo>
                        <a:pt x="15" y="60"/>
                      </a:lnTo>
                      <a:lnTo>
                        <a:pt x="15" y="100"/>
                      </a:lnTo>
                      <a:lnTo>
                        <a:pt x="15" y="100"/>
                      </a:lnTo>
                      <a:lnTo>
                        <a:pt x="15" y="101"/>
                      </a:lnTo>
                      <a:lnTo>
                        <a:pt x="1" y="101"/>
                      </a:lnTo>
                      <a:lnTo>
                        <a:pt x="1" y="101"/>
                      </a:lnTo>
                      <a:lnTo>
                        <a:pt x="0" y="100"/>
                      </a:lnTo>
                      <a:lnTo>
                        <a:pt x="0" y="1"/>
                      </a:lnTo>
                      <a:lnTo>
                        <a:pt x="0" y="1"/>
                      </a:lnTo>
                      <a:lnTo>
                        <a:pt x="1" y="0"/>
                      </a:lnTo>
                      <a:lnTo>
                        <a:pt x="73" y="0"/>
                      </a:lnTo>
                      <a:lnTo>
                        <a:pt x="73" y="0"/>
                      </a:lnTo>
                      <a:lnTo>
                        <a:pt x="81" y="1"/>
                      </a:lnTo>
                      <a:lnTo>
                        <a:pt x="87" y="5"/>
                      </a:lnTo>
                      <a:lnTo>
                        <a:pt x="90" y="10"/>
                      </a:lnTo>
                      <a:lnTo>
                        <a:pt x="91" y="18"/>
                      </a:lnTo>
                      <a:lnTo>
                        <a:pt x="91" y="42"/>
                      </a:lnTo>
                      <a:lnTo>
                        <a:pt x="91" y="42"/>
                      </a:lnTo>
                      <a:lnTo>
                        <a:pt x="91" y="49"/>
                      </a:lnTo>
                      <a:lnTo>
                        <a:pt x="87" y="55"/>
                      </a:lnTo>
                      <a:lnTo>
                        <a:pt x="82" y="59"/>
                      </a:lnTo>
                      <a:lnTo>
                        <a:pt x="75" y="59"/>
                      </a:lnTo>
                      <a:lnTo>
                        <a:pt x="71" y="59"/>
                      </a:lnTo>
                      <a:lnTo>
                        <a:pt x="71" y="59"/>
                      </a:lnTo>
                      <a:lnTo>
                        <a:pt x="70" y="60"/>
                      </a:lnTo>
                      <a:lnTo>
                        <a:pt x="70" y="60"/>
                      </a:lnTo>
                      <a:lnTo>
                        <a:pt x="95" y="100"/>
                      </a:lnTo>
                      <a:lnTo>
                        <a:pt x="95" y="100"/>
                      </a:lnTo>
                      <a:lnTo>
                        <a:pt x="95" y="101"/>
                      </a:lnTo>
                      <a:lnTo>
                        <a:pt x="94" y="101"/>
                      </a:lnTo>
                      <a:lnTo>
                        <a:pt x="79" y="101"/>
                      </a:lnTo>
                      <a:lnTo>
                        <a:pt x="79" y="101"/>
                      </a:lnTo>
                      <a:lnTo>
                        <a:pt x="78" y="100"/>
                      </a:lnTo>
                      <a:lnTo>
                        <a:pt x="54" y="60"/>
                      </a:lnTo>
                      <a:lnTo>
                        <a:pt x="54" y="60"/>
                      </a:lnTo>
                      <a:lnTo>
                        <a:pt x="53" y="60"/>
                      </a:lnTo>
                      <a:lnTo>
                        <a:pt x="16" y="60"/>
                      </a:lnTo>
                      <a:close/>
                      <a:moveTo>
                        <a:pt x="15" y="47"/>
                      </a:moveTo>
                      <a:lnTo>
                        <a:pt x="15" y="47"/>
                      </a:lnTo>
                      <a:lnTo>
                        <a:pt x="16" y="47"/>
                      </a:lnTo>
                      <a:lnTo>
                        <a:pt x="70" y="47"/>
                      </a:lnTo>
                      <a:lnTo>
                        <a:pt x="70" y="47"/>
                      </a:lnTo>
                      <a:lnTo>
                        <a:pt x="73" y="47"/>
                      </a:lnTo>
                      <a:lnTo>
                        <a:pt x="75" y="46"/>
                      </a:lnTo>
                      <a:lnTo>
                        <a:pt x="77" y="45"/>
                      </a:lnTo>
                      <a:lnTo>
                        <a:pt x="77" y="42"/>
                      </a:lnTo>
                      <a:lnTo>
                        <a:pt x="77" y="18"/>
                      </a:lnTo>
                      <a:lnTo>
                        <a:pt x="77" y="18"/>
                      </a:lnTo>
                      <a:lnTo>
                        <a:pt x="77" y="16"/>
                      </a:lnTo>
                      <a:lnTo>
                        <a:pt x="75" y="14"/>
                      </a:lnTo>
                      <a:lnTo>
                        <a:pt x="73" y="13"/>
                      </a:lnTo>
                      <a:lnTo>
                        <a:pt x="70" y="13"/>
                      </a:lnTo>
                      <a:lnTo>
                        <a:pt x="16" y="13"/>
                      </a:lnTo>
                      <a:lnTo>
                        <a:pt x="16" y="13"/>
                      </a:lnTo>
                      <a:lnTo>
                        <a:pt x="15" y="14"/>
                      </a:lnTo>
                      <a:lnTo>
                        <a:pt x="15"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9" name="Freeform 12"/>
                <p:cNvSpPr>
                  <a:spLocks/>
                </p:cNvSpPr>
                <p:nvPr/>
              </p:nvSpPr>
              <p:spPr bwMode="auto">
                <a:xfrm>
                  <a:off x="2723" y="1766"/>
                  <a:ext cx="45" cy="51"/>
                </a:xfrm>
                <a:custGeom>
                  <a:avLst/>
                  <a:gdLst>
                    <a:gd name="T0" fmla="*/ 72 w 90"/>
                    <a:gd name="T1" fmla="*/ 45 h 101"/>
                    <a:gd name="T2" fmla="*/ 86 w 90"/>
                    <a:gd name="T3" fmla="*/ 49 h 101"/>
                    <a:gd name="T4" fmla="*/ 90 w 90"/>
                    <a:gd name="T5" fmla="*/ 63 h 101"/>
                    <a:gd name="T6" fmla="*/ 90 w 90"/>
                    <a:gd name="T7" fmla="*/ 83 h 101"/>
                    <a:gd name="T8" fmla="*/ 86 w 90"/>
                    <a:gd name="T9" fmla="*/ 97 h 101"/>
                    <a:gd name="T10" fmla="*/ 72 w 90"/>
                    <a:gd name="T11" fmla="*/ 101 h 101"/>
                    <a:gd name="T12" fmla="*/ 19 w 90"/>
                    <a:gd name="T13" fmla="*/ 101 h 101"/>
                    <a:gd name="T14" fmla="*/ 6 w 90"/>
                    <a:gd name="T15" fmla="*/ 97 h 101"/>
                    <a:gd name="T16" fmla="*/ 0 w 90"/>
                    <a:gd name="T17" fmla="*/ 83 h 101"/>
                    <a:gd name="T18" fmla="*/ 0 w 90"/>
                    <a:gd name="T19" fmla="*/ 76 h 101"/>
                    <a:gd name="T20" fmla="*/ 15 w 90"/>
                    <a:gd name="T21" fmla="*/ 75 h 101"/>
                    <a:gd name="T22" fmla="*/ 15 w 90"/>
                    <a:gd name="T23" fmla="*/ 76 h 101"/>
                    <a:gd name="T24" fmla="*/ 15 w 90"/>
                    <a:gd name="T25" fmla="*/ 83 h 101"/>
                    <a:gd name="T26" fmla="*/ 16 w 90"/>
                    <a:gd name="T27" fmla="*/ 87 h 101"/>
                    <a:gd name="T28" fmla="*/ 21 w 90"/>
                    <a:gd name="T29" fmla="*/ 88 h 101"/>
                    <a:gd name="T30" fmla="*/ 70 w 90"/>
                    <a:gd name="T31" fmla="*/ 88 h 101"/>
                    <a:gd name="T32" fmla="*/ 74 w 90"/>
                    <a:gd name="T33" fmla="*/ 87 h 101"/>
                    <a:gd name="T34" fmla="*/ 76 w 90"/>
                    <a:gd name="T35" fmla="*/ 83 h 101"/>
                    <a:gd name="T36" fmla="*/ 76 w 90"/>
                    <a:gd name="T37" fmla="*/ 63 h 101"/>
                    <a:gd name="T38" fmla="*/ 74 w 90"/>
                    <a:gd name="T39" fmla="*/ 58 h 101"/>
                    <a:gd name="T40" fmla="*/ 70 w 90"/>
                    <a:gd name="T41" fmla="*/ 56 h 101"/>
                    <a:gd name="T42" fmla="*/ 20 w 90"/>
                    <a:gd name="T43" fmla="*/ 56 h 101"/>
                    <a:gd name="T44" fmla="*/ 7 w 90"/>
                    <a:gd name="T45" fmla="*/ 52 h 101"/>
                    <a:gd name="T46" fmla="*/ 2 w 90"/>
                    <a:gd name="T47" fmla="*/ 38 h 101"/>
                    <a:gd name="T48" fmla="*/ 2 w 90"/>
                    <a:gd name="T49" fmla="*/ 18 h 101"/>
                    <a:gd name="T50" fmla="*/ 7 w 90"/>
                    <a:gd name="T51" fmla="*/ 5 h 101"/>
                    <a:gd name="T52" fmla="*/ 20 w 90"/>
                    <a:gd name="T53" fmla="*/ 0 h 101"/>
                    <a:gd name="T54" fmla="*/ 70 w 90"/>
                    <a:gd name="T55" fmla="*/ 0 h 101"/>
                    <a:gd name="T56" fmla="*/ 85 w 90"/>
                    <a:gd name="T57" fmla="*/ 5 h 101"/>
                    <a:gd name="T58" fmla="*/ 89 w 90"/>
                    <a:gd name="T59" fmla="*/ 18 h 101"/>
                    <a:gd name="T60" fmla="*/ 89 w 90"/>
                    <a:gd name="T61" fmla="*/ 26 h 101"/>
                    <a:gd name="T62" fmla="*/ 76 w 90"/>
                    <a:gd name="T63" fmla="*/ 26 h 101"/>
                    <a:gd name="T64" fmla="*/ 74 w 90"/>
                    <a:gd name="T65" fmla="*/ 26 h 101"/>
                    <a:gd name="T66" fmla="*/ 74 w 90"/>
                    <a:gd name="T67" fmla="*/ 18 h 101"/>
                    <a:gd name="T68" fmla="*/ 73 w 90"/>
                    <a:gd name="T69" fmla="*/ 14 h 101"/>
                    <a:gd name="T70" fmla="*/ 69 w 90"/>
                    <a:gd name="T71" fmla="*/ 13 h 101"/>
                    <a:gd name="T72" fmla="*/ 21 w 90"/>
                    <a:gd name="T73" fmla="*/ 13 h 101"/>
                    <a:gd name="T74" fmla="*/ 17 w 90"/>
                    <a:gd name="T75" fmla="*/ 14 h 101"/>
                    <a:gd name="T76" fmla="*/ 16 w 90"/>
                    <a:gd name="T77" fmla="*/ 18 h 101"/>
                    <a:gd name="T78" fmla="*/ 16 w 90"/>
                    <a:gd name="T79" fmla="*/ 38 h 101"/>
                    <a:gd name="T80" fmla="*/ 17 w 90"/>
                    <a:gd name="T81" fmla="*/ 43 h 101"/>
                    <a:gd name="T82" fmla="*/ 21 w 90"/>
                    <a:gd name="T83"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101">
                      <a:moveTo>
                        <a:pt x="72" y="45"/>
                      </a:moveTo>
                      <a:lnTo>
                        <a:pt x="72" y="45"/>
                      </a:lnTo>
                      <a:lnTo>
                        <a:pt x="79" y="46"/>
                      </a:lnTo>
                      <a:lnTo>
                        <a:pt x="86" y="49"/>
                      </a:lnTo>
                      <a:lnTo>
                        <a:pt x="89" y="55"/>
                      </a:lnTo>
                      <a:lnTo>
                        <a:pt x="90" y="63"/>
                      </a:lnTo>
                      <a:lnTo>
                        <a:pt x="90" y="83"/>
                      </a:lnTo>
                      <a:lnTo>
                        <a:pt x="90" y="83"/>
                      </a:lnTo>
                      <a:lnTo>
                        <a:pt x="89" y="91"/>
                      </a:lnTo>
                      <a:lnTo>
                        <a:pt x="86" y="97"/>
                      </a:lnTo>
                      <a:lnTo>
                        <a:pt x="79" y="100"/>
                      </a:lnTo>
                      <a:lnTo>
                        <a:pt x="72" y="101"/>
                      </a:lnTo>
                      <a:lnTo>
                        <a:pt x="19" y="101"/>
                      </a:lnTo>
                      <a:lnTo>
                        <a:pt x="19" y="101"/>
                      </a:lnTo>
                      <a:lnTo>
                        <a:pt x="11" y="100"/>
                      </a:lnTo>
                      <a:lnTo>
                        <a:pt x="6" y="97"/>
                      </a:lnTo>
                      <a:lnTo>
                        <a:pt x="2" y="91"/>
                      </a:lnTo>
                      <a:lnTo>
                        <a:pt x="0" y="83"/>
                      </a:lnTo>
                      <a:lnTo>
                        <a:pt x="0" y="76"/>
                      </a:lnTo>
                      <a:lnTo>
                        <a:pt x="0" y="76"/>
                      </a:lnTo>
                      <a:lnTo>
                        <a:pt x="2" y="75"/>
                      </a:lnTo>
                      <a:lnTo>
                        <a:pt x="15" y="75"/>
                      </a:lnTo>
                      <a:lnTo>
                        <a:pt x="15" y="75"/>
                      </a:lnTo>
                      <a:lnTo>
                        <a:pt x="15" y="76"/>
                      </a:lnTo>
                      <a:lnTo>
                        <a:pt x="15" y="83"/>
                      </a:lnTo>
                      <a:lnTo>
                        <a:pt x="15" y="83"/>
                      </a:lnTo>
                      <a:lnTo>
                        <a:pt x="16" y="85"/>
                      </a:lnTo>
                      <a:lnTo>
                        <a:pt x="16" y="87"/>
                      </a:lnTo>
                      <a:lnTo>
                        <a:pt x="19" y="88"/>
                      </a:lnTo>
                      <a:lnTo>
                        <a:pt x="21" y="88"/>
                      </a:lnTo>
                      <a:lnTo>
                        <a:pt x="70" y="88"/>
                      </a:lnTo>
                      <a:lnTo>
                        <a:pt x="70" y="88"/>
                      </a:lnTo>
                      <a:lnTo>
                        <a:pt x="73" y="88"/>
                      </a:lnTo>
                      <a:lnTo>
                        <a:pt x="74" y="87"/>
                      </a:lnTo>
                      <a:lnTo>
                        <a:pt x="76" y="85"/>
                      </a:lnTo>
                      <a:lnTo>
                        <a:pt x="76" y="83"/>
                      </a:lnTo>
                      <a:lnTo>
                        <a:pt x="76" y="63"/>
                      </a:lnTo>
                      <a:lnTo>
                        <a:pt x="76" y="63"/>
                      </a:lnTo>
                      <a:lnTo>
                        <a:pt x="76" y="60"/>
                      </a:lnTo>
                      <a:lnTo>
                        <a:pt x="74" y="58"/>
                      </a:lnTo>
                      <a:lnTo>
                        <a:pt x="73" y="58"/>
                      </a:lnTo>
                      <a:lnTo>
                        <a:pt x="70" y="56"/>
                      </a:lnTo>
                      <a:lnTo>
                        <a:pt x="20" y="56"/>
                      </a:lnTo>
                      <a:lnTo>
                        <a:pt x="20" y="56"/>
                      </a:lnTo>
                      <a:lnTo>
                        <a:pt x="12" y="55"/>
                      </a:lnTo>
                      <a:lnTo>
                        <a:pt x="7" y="52"/>
                      </a:lnTo>
                      <a:lnTo>
                        <a:pt x="3" y="46"/>
                      </a:lnTo>
                      <a:lnTo>
                        <a:pt x="2" y="38"/>
                      </a:lnTo>
                      <a:lnTo>
                        <a:pt x="2" y="18"/>
                      </a:lnTo>
                      <a:lnTo>
                        <a:pt x="2" y="18"/>
                      </a:lnTo>
                      <a:lnTo>
                        <a:pt x="3" y="10"/>
                      </a:lnTo>
                      <a:lnTo>
                        <a:pt x="7" y="5"/>
                      </a:lnTo>
                      <a:lnTo>
                        <a:pt x="12" y="1"/>
                      </a:lnTo>
                      <a:lnTo>
                        <a:pt x="20" y="0"/>
                      </a:lnTo>
                      <a:lnTo>
                        <a:pt x="70" y="0"/>
                      </a:lnTo>
                      <a:lnTo>
                        <a:pt x="70" y="0"/>
                      </a:lnTo>
                      <a:lnTo>
                        <a:pt x="78" y="1"/>
                      </a:lnTo>
                      <a:lnTo>
                        <a:pt x="85" y="5"/>
                      </a:lnTo>
                      <a:lnTo>
                        <a:pt x="87" y="10"/>
                      </a:lnTo>
                      <a:lnTo>
                        <a:pt x="89" y="18"/>
                      </a:lnTo>
                      <a:lnTo>
                        <a:pt x="89" y="26"/>
                      </a:lnTo>
                      <a:lnTo>
                        <a:pt x="89" y="26"/>
                      </a:lnTo>
                      <a:lnTo>
                        <a:pt x="87" y="26"/>
                      </a:lnTo>
                      <a:lnTo>
                        <a:pt x="76" y="26"/>
                      </a:lnTo>
                      <a:lnTo>
                        <a:pt x="76" y="26"/>
                      </a:lnTo>
                      <a:lnTo>
                        <a:pt x="74" y="26"/>
                      </a:lnTo>
                      <a:lnTo>
                        <a:pt x="74" y="18"/>
                      </a:lnTo>
                      <a:lnTo>
                        <a:pt x="74" y="18"/>
                      </a:lnTo>
                      <a:lnTo>
                        <a:pt x="74" y="16"/>
                      </a:lnTo>
                      <a:lnTo>
                        <a:pt x="73" y="14"/>
                      </a:lnTo>
                      <a:lnTo>
                        <a:pt x="72" y="13"/>
                      </a:lnTo>
                      <a:lnTo>
                        <a:pt x="69" y="13"/>
                      </a:lnTo>
                      <a:lnTo>
                        <a:pt x="21" y="13"/>
                      </a:lnTo>
                      <a:lnTo>
                        <a:pt x="21" y="13"/>
                      </a:lnTo>
                      <a:lnTo>
                        <a:pt x="19" y="13"/>
                      </a:lnTo>
                      <a:lnTo>
                        <a:pt x="17" y="14"/>
                      </a:lnTo>
                      <a:lnTo>
                        <a:pt x="16" y="16"/>
                      </a:lnTo>
                      <a:lnTo>
                        <a:pt x="16" y="18"/>
                      </a:lnTo>
                      <a:lnTo>
                        <a:pt x="16" y="38"/>
                      </a:lnTo>
                      <a:lnTo>
                        <a:pt x="16" y="38"/>
                      </a:lnTo>
                      <a:lnTo>
                        <a:pt x="16" y="41"/>
                      </a:lnTo>
                      <a:lnTo>
                        <a:pt x="17" y="43"/>
                      </a:lnTo>
                      <a:lnTo>
                        <a:pt x="19" y="43"/>
                      </a:lnTo>
                      <a:lnTo>
                        <a:pt x="21" y="45"/>
                      </a:lnTo>
                      <a:lnTo>
                        <a:pt x="72"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0" name="Freeform 13"/>
                <p:cNvSpPr>
                  <a:spLocks/>
                </p:cNvSpPr>
                <p:nvPr/>
              </p:nvSpPr>
              <p:spPr bwMode="auto">
                <a:xfrm>
                  <a:off x="2388" y="1682"/>
                  <a:ext cx="75" cy="63"/>
                </a:xfrm>
                <a:custGeom>
                  <a:avLst/>
                  <a:gdLst>
                    <a:gd name="T0" fmla="*/ 0 w 151"/>
                    <a:gd name="T1" fmla="*/ 126 h 126"/>
                    <a:gd name="T2" fmla="*/ 0 w 151"/>
                    <a:gd name="T3" fmla="*/ 0 h 126"/>
                    <a:gd name="T4" fmla="*/ 35 w 151"/>
                    <a:gd name="T5" fmla="*/ 0 h 126"/>
                    <a:gd name="T6" fmla="*/ 77 w 151"/>
                    <a:gd name="T7" fmla="*/ 95 h 126"/>
                    <a:gd name="T8" fmla="*/ 119 w 151"/>
                    <a:gd name="T9" fmla="*/ 0 h 126"/>
                    <a:gd name="T10" fmla="*/ 151 w 151"/>
                    <a:gd name="T11" fmla="*/ 0 h 126"/>
                    <a:gd name="T12" fmla="*/ 151 w 151"/>
                    <a:gd name="T13" fmla="*/ 126 h 126"/>
                    <a:gd name="T14" fmla="*/ 123 w 151"/>
                    <a:gd name="T15" fmla="*/ 126 h 126"/>
                    <a:gd name="T16" fmla="*/ 123 w 151"/>
                    <a:gd name="T17" fmla="*/ 52 h 126"/>
                    <a:gd name="T18" fmla="*/ 92 w 151"/>
                    <a:gd name="T19" fmla="*/ 126 h 126"/>
                    <a:gd name="T20" fmla="*/ 61 w 151"/>
                    <a:gd name="T21" fmla="*/ 126 h 126"/>
                    <a:gd name="T22" fmla="*/ 30 w 151"/>
                    <a:gd name="T23" fmla="*/ 54 h 126"/>
                    <a:gd name="T24" fmla="*/ 30 w 151"/>
                    <a:gd name="T25" fmla="*/ 126 h 126"/>
                    <a:gd name="T26" fmla="*/ 0 w 151"/>
                    <a:gd name="T2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26">
                      <a:moveTo>
                        <a:pt x="0" y="126"/>
                      </a:moveTo>
                      <a:lnTo>
                        <a:pt x="0" y="0"/>
                      </a:lnTo>
                      <a:lnTo>
                        <a:pt x="35" y="0"/>
                      </a:lnTo>
                      <a:lnTo>
                        <a:pt x="77" y="95"/>
                      </a:lnTo>
                      <a:lnTo>
                        <a:pt x="119" y="0"/>
                      </a:lnTo>
                      <a:lnTo>
                        <a:pt x="151" y="0"/>
                      </a:lnTo>
                      <a:lnTo>
                        <a:pt x="151" y="126"/>
                      </a:lnTo>
                      <a:lnTo>
                        <a:pt x="123" y="126"/>
                      </a:lnTo>
                      <a:lnTo>
                        <a:pt x="123" y="52"/>
                      </a:lnTo>
                      <a:lnTo>
                        <a:pt x="92" y="126"/>
                      </a:lnTo>
                      <a:lnTo>
                        <a:pt x="61" y="126"/>
                      </a:lnTo>
                      <a:lnTo>
                        <a:pt x="30" y="54"/>
                      </a:lnTo>
                      <a:lnTo>
                        <a:pt x="30" y="126"/>
                      </a:lnTo>
                      <a:lnTo>
                        <a:pt x="0"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1" name="Freeform 14"/>
                <p:cNvSpPr>
                  <a:spLocks noEditPoints="1"/>
                </p:cNvSpPr>
                <p:nvPr/>
              </p:nvSpPr>
              <p:spPr bwMode="auto">
                <a:xfrm>
                  <a:off x="2470" y="1682"/>
                  <a:ext cx="76" cy="63"/>
                </a:xfrm>
                <a:custGeom>
                  <a:avLst/>
                  <a:gdLst>
                    <a:gd name="T0" fmla="*/ 32 w 152"/>
                    <a:gd name="T1" fmla="*/ 126 h 126"/>
                    <a:gd name="T2" fmla="*/ 0 w 152"/>
                    <a:gd name="T3" fmla="*/ 126 h 126"/>
                    <a:gd name="T4" fmla="*/ 56 w 152"/>
                    <a:gd name="T5" fmla="*/ 0 h 126"/>
                    <a:gd name="T6" fmla="*/ 97 w 152"/>
                    <a:gd name="T7" fmla="*/ 0 h 126"/>
                    <a:gd name="T8" fmla="*/ 152 w 152"/>
                    <a:gd name="T9" fmla="*/ 126 h 126"/>
                    <a:gd name="T10" fmla="*/ 120 w 152"/>
                    <a:gd name="T11" fmla="*/ 126 h 126"/>
                    <a:gd name="T12" fmla="*/ 110 w 152"/>
                    <a:gd name="T13" fmla="*/ 101 h 126"/>
                    <a:gd name="T14" fmla="*/ 42 w 152"/>
                    <a:gd name="T15" fmla="*/ 101 h 126"/>
                    <a:gd name="T16" fmla="*/ 32 w 152"/>
                    <a:gd name="T17" fmla="*/ 126 h 126"/>
                    <a:gd name="T18" fmla="*/ 99 w 152"/>
                    <a:gd name="T19" fmla="*/ 78 h 126"/>
                    <a:gd name="T20" fmla="*/ 75 w 152"/>
                    <a:gd name="T21" fmla="*/ 23 h 126"/>
                    <a:gd name="T22" fmla="*/ 53 w 152"/>
                    <a:gd name="T23" fmla="*/ 78 h 126"/>
                    <a:gd name="T24" fmla="*/ 99 w 152"/>
                    <a:gd name="T25" fmla="*/ 7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26">
                      <a:moveTo>
                        <a:pt x="32" y="126"/>
                      </a:moveTo>
                      <a:lnTo>
                        <a:pt x="0" y="126"/>
                      </a:lnTo>
                      <a:lnTo>
                        <a:pt x="56" y="0"/>
                      </a:lnTo>
                      <a:lnTo>
                        <a:pt x="97" y="0"/>
                      </a:lnTo>
                      <a:lnTo>
                        <a:pt x="152" y="126"/>
                      </a:lnTo>
                      <a:lnTo>
                        <a:pt x="120" y="126"/>
                      </a:lnTo>
                      <a:lnTo>
                        <a:pt x="110" y="101"/>
                      </a:lnTo>
                      <a:lnTo>
                        <a:pt x="42" y="101"/>
                      </a:lnTo>
                      <a:lnTo>
                        <a:pt x="32" y="126"/>
                      </a:lnTo>
                      <a:close/>
                      <a:moveTo>
                        <a:pt x="99" y="78"/>
                      </a:moveTo>
                      <a:lnTo>
                        <a:pt x="75" y="23"/>
                      </a:lnTo>
                      <a:lnTo>
                        <a:pt x="53" y="78"/>
                      </a:lnTo>
                      <a:lnTo>
                        <a:pt x="99"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2" name="Freeform 15"/>
                <p:cNvSpPr>
                  <a:spLocks/>
                </p:cNvSpPr>
                <p:nvPr/>
              </p:nvSpPr>
              <p:spPr bwMode="auto">
                <a:xfrm>
                  <a:off x="2552" y="1682"/>
                  <a:ext cx="61" cy="63"/>
                </a:xfrm>
                <a:custGeom>
                  <a:avLst/>
                  <a:gdLst>
                    <a:gd name="T0" fmla="*/ 0 w 122"/>
                    <a:gd name="T1" fmla="*/ 126 h 126"/>
                    <a:gd name="T2" fmla="*/ 0 w 122"/>
                    <a:gd name="T3" fmla="*/ 0 h 126"/>
                    <a:gd name="T4" fmla="*/ 122 w 122"/>
                    <a:gd name="T5" fmla="*/ 0 h 126"/>
                    <a:gd name="T6" fmla="*/ 122 w 122"/>
                    <a:gd name="T7" fmla="*/ 25 h 126"/>
                    <a:gd name="T8" fmla="*/ 29 w 122"/>
                    <a:gd name="T9" fmla="*/ 25 h 126"/>
                    <a:gd name="T10" fmla="*/ 29 w 122"/>
                    <a:gd name="T11" fmla="*/ 50 h 126"/>
                    <a:gd name="T12" fmla="*/ 109 w 122"/>
                    <a:gd name="T13" fmla="*/ 50 h 126"/>
                    <a:gd name="T14" fmla="*/ 109 w 122"/>
                    <a:gd name="T15" fmla="*/ 75 h 126"/>
                    <a:gd name="T16" fmla="*/ 29 w 122"/>
                    <a:gd name="T17" fmla="*/ 75 h 126"/>
                    <a:gd name="T18" fmla="*/ 29 w 122"/>
                    <a:gd name="T19" fmla="*/ 101 h 126"/>
                    <a:gd name="T20" fmla="*/ 122 w 122"/>
                    <a:gd name="T21" fmla="*/ 101 h 126"/>
                    <a:gd name="T22" fmla="*/ 122 w 122"/>
                    <a:gd name="T23" fmla="*/ 126 h 126"/>
                    <a:gd name="T24" fmla="*/ 0 w 122"/>
                    <a:gd name="T2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26">
                      <a:moveTo>
                        <a:pt x="0" y="126"/>
                      </a:moveTo>
                      <a:lnTo>
                        <a:pt x="0" y="0"/>
                      </a:lnTo>
                      <a:lnTo>
                        <a:pt x="122" y="0"/>
                      </a:lnTo>
                      <a:lnTo>
                        <a:pt x="122" y="25"/>
                      </a:lnTo>
                      <a:lnTo>
                        <a:pt x="29" y="25"/>
                      </a:lnTo>
                      <a:lnTo>
                        <a:pt x="29" y="50"/>
                      </a:lnTo>
                      <a:lnTo>
                        <a:pt x="109" y="50"/>
                      </a:lnTo>
                      <a:lnTo>
                        <a:pt x="109" y="75"/>
                      </a:lnTo>
                      <a:lnTo>
                        <a:pt x="29" y="75"/>
                      </a:lnTo>
                      <a:lnTo>
                        <a:pt x="29" y="101"/>
                      </a:lnTo>
                      <a:lnTo>
                        <a:pt x="122" y="101"/>
                      </a:lnTo>
                      <a:lnTo>
                        <a:pt x="122" y="126"/>
                      </a:lnTo>
                      <a:lnTo>
                        <a:pt x="0"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3" name="Freeform 16"/>
                <p:cNvSpPr>
                  <a:spLocks noEditPoints="1"/>
                </p:cNvSpPr>
                <p:nvPr/>
              </p:nvSpPr>
              <p:spPr bwMode="auto">
                <a:xfrm>
                  <a:off x="2625" y="1682"/>
                  <a:ext cx="61" cy="63"/>
                </a:xfrm>
                <a:custGeom>
                  <a:avLst/>
                  <a:gdLst>
                    <a:gd name="T0" fmla="*/ 0 w 122"/>
                    <a:gd name="T1" fmla="*/ 126 h 126"/>
                    <a:gd name="T2" fmla="*/ 0 w 122"/>
                    <a:gd name="T3" fmla="*/ 0 h 126"/>
                    <a:gd name="T4" fmla="*/ 100 w 122"/>
                    <a:gd name="T5" fmla="*/ 0 h 126"/>
                    <a:gd name="T6" fmla="*/ 100 w 122"/>
                    <a:gd name="T7" fmla="*/ 0 h 126"/>
                    <a:gd name="T8" fmla="*/ 105 w 122"/>
                    <a:gd name="T9" fmla="*/ 0 h 126"/>
                    <a:gd name="T10" fmla="*/ 109 w 122"/>
                    <a:gd name="T11" fmla="*/ 1 h 126"/>
                    <a:gd name="T12" fmla="*/ 113 w 122"/>
                    <a:gd name="T13" fmla="*/ 4 h 126"/>
                    <a:gd name="T14" fmla="*/ 116 w 122"/>
                    <a:gd name="T15" fmla="*/ 5 h 126"/>
                    <a:gd name="T16" fmla="*/ 118 w 122"/>
                    <a:gd name="T17" fmla="*/ 9 h 126"/>
                    <a:gd name="T18" fmla="*/ 121 w 122"/>
                    <a:gd name="T19" fmla="*/ 12 h 126"/>
                    <a:gd name="T20" fmla="*/ 121 w 122"/>
                    <a:gd name="T21" fmla="*/ 17 h 126"/>
                    <a:gd name="T22" fmla="*/ 122 w 122"/>
                    <a:gd name="T23" fmla="*/ 21 h 126"/>
                    <a:gd name="T24" fmla="*/ 122 w 122"/>
                    <a:gd name="T25" fmla="*/ 63 h 126"/>
                    <a:gd name="T26" fmla="*/ 122 w 122"/>
                    <a:gd name="T27" fmla="*/ 63 h 126"/>
                    <a:gd name="T28" fmla="*/ 121 w 122"/>
                    <a:gd name="T29" fmla="*/ 67 h 126"/>
                    <a:gd name="T30" fmla="*/ 120 w 122"/>
                    <a:gd name="T31" fmla="*/ 71 h 126"/>
                    <a:gd name="T32" fmla="*/ 118 w 122"/>
                    <a:gd name="T33" fmla="*/ 74 h 126"/>
                    <a:gd name="T34" fmla="*/ 116 w 122"/>
                    <a:gd name="T35" fmla="*/ 76 h 126"/>
                    <a:gd name="T36" fmla="*/ 112 w 122"/>
                    <a:gd name="T37" fmla="*/ 79 h 126"/>
                    <a:gd name="T38" fmla="*/ 108 w 122"/>
                    <a:gd name="T39" fmla="*/ 80 h 126"/>
                    <a:gd name="T40" fmla="*/ 102 w 122"/>
                    <a:gd name="T41" fmla="*/ 82 h 126"/>
                    <a:gd name="T42" fmla="*/ 96 w 122"/>
                    <a:gd name="T43" fmla="*/ 83 h 126"/>
                    <a:gd name="T44" fmla="*/ 96 w 122"/>
                    <a:gd name="T45" fmla="*/ 83 h 126"/>
                    <a:gd name="T46" fmla="*/ 93 w 122"/>
                    <a:gd name="T47" fmla="*/ 83 h 126"/>
                    <a:gd name="T48" fmla="*/ 122 w 122"/>
                    <a:gd name="T49" fmla="*/ 126 h 126"/>
                    <a:gd name="T50" fmla="*/ 91 w 122"/>
                    <a:gd name="T51" fmla="*/ 126 h 126"/>
                    <a:gd name="T52" fmla="*/ 63 w 122"/>
                    <a:gd name="T53" fmla="*/ 83 h 126"/>
                    <a:gd name="T54" fmla="*/ 29 w 122"/>
                    <a:gd name="T55" fmla="*/ 83 h 126"/>
                    <a:gd name="T56" fmla="*/ 29 w 122"/>
                    <a:gd name="T57" fmla="*/ 126 h 126"/>
                    <a:gd name="T58" fmla="*/ 0 w 122"/>
                    <a:gd name="T59" fmla="*/ 126 h 126"/>
                    <a:gd name="T60" fmla="*/ 29 w 122"/>
                    <a:gd name="T61" fmla="*/ 58 h 126"/>
                    <a:gd name="T62" fmla="*/ 92 w 122"/>
                    <a:gd name="T63" fmla="*/ 58 h 126"/>
                    <a:gd name="T64" fmla="*/ 92 w 122"/>
                    <a:gd name="T65" fmla="*/ 25 h 126"/>
                    <a:gd name="T66" fmla="*/ 29 w 122"/>
                    <a:gd name="T67" fmla="*/ 25 h 126"/>
                    <a:gd name="T68" fmla="*/ 29 w 122"/>
                    <a:gd name="T69" fmla="*/ 58 h 126"/>
                    <a:gd name="T70" fmla="*/ 29 w 122"/>
                    <a:gd name="T71" fmla="*/ 5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26">
                      <a:moveTo>
                        <a:pt x="0" y="126"/>
                      </a:moveTo>
                      <a:lnTo>
                        <a:pt x="0" y="0"/>
                      </a:lnTo>
                      <a:lnTo>
                        <a:pt x="100" y="0"/>
                      </a:lnTo>
                      <a:lnTo>
                        <a:pt x="100" y="0"/>
                      </a:lnTo>
                      <a:lnTo>
                        <a:pt x="105" y="0"/>
                      </a:lnTo>
                      <a:lnTo>
                        <a:pt x="109" y="1"/>
                      </a:lnTo>
                      <a:lnTo>
                        <a:pt x="113" y="4"/>
                      </a:lnTo>
                      <a:lnTo>
                        <a:pt x="116" y="5"/>
                      </a:lnTo>
                      <a:lnTo>
                        <a:pt x="118" y="9"/>
                      </a:lnTo>
                      <a:lnTo>
                        <a:pt x="121" y="12"/>
                      </a:lnTo>
                      <a:lnTo>
                        <a:pt x="121" y="17"/>
                      </a:lnTo>
                      <a:lnTo>
                        <a:pt x="122" y="21"/>
                      </a:lnTo>
                      <a:lnTo>
                        <a:pt x="122" y="63"/>
                      </a:lnTo>
                      <a:lnTo>
                        <a:pt x="122" y="63"/>
                      </a:lnTo>
                      <a:lnTo>
                        <a:pt x="121" y="67"/>
                      </a:lnTo>
                      <a:lnTo>
                        <a:pt x="120" y="71"/>
                      </a:lnTo>
                      <a:lnTo>
                        <a:pt x="118" y="74"/>
                      </a:lnTo>
                      <a:lnTo>
                        <a:pt x="116" y="76"/>
                      </a:lnTo>
                      <a:lnTo>
                        <a:pt x="112" y="79"/>
                      </a:lnTo>
                      <a:lnTo>
                        <a:pt x="108" y="80"/>
                      </a:lnTo>
                      <a:lnTo>
                        <a:pt x="102" y="82"/>
                      </a:lnTo>
                      <a:lnTo>
                        <a:pt x="96" y="83"/>
                      </a:lnTo>
                      <a:lnTo>
                        <a:pt x="96" y="83"/>
                      </a:lnTo>
                      <a:lnTo>
                        <a:pt x="93" y="83"/>
                      </a:lnTo>
                      <a:lnTo>
                        <a:pt x="122" y="126"/>
                      </a:lnTo>
                      <a:lnTo>
                        <a:pt x="91" y="126"/>
                      </a:lnTo>
                      <a:lnTo>
                        <a:pt x="63" y="83"/>
                      </a:lnTo>
                      <a:lnTo>
                        <a:pt x="29" y="83"/>
                      </a:lnTo>
                      <a:lnTo>
                        <a:pt x="29" y="126"/>
                      </a:lnTo>
                      <a:lnTo>
                        <a:pt x="0" y="126"/>
                      </a:lnTo>
                      <a:close/>
                      <a:moveTo>
                        <a:pt x="29" y="58"/>
                      </a:moveTo>
                      <a:lnTo>
                        <a:pt x="92" y="58"/>
                      </a:lnTo>
                      <a:lnTo>
                        <a:pt x="92" y="25"/>
                      </a:lnTo>
                      <a:lnTo>
                        <a:pt x="29" y="25"/>
                      </a:lnTo>
                      <a:lnTo>
                        <a:pt x="29" y="58"/>
                      </a:lnTo>
                      <a:lnTo>
                        <a:pt x="29"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4" name="Freeform 17"/>
                <p:cNvSpPr>
                  <a:spLocks/>
                </p:cNvSpPr>
                <p:nvPr/>
              </p:nvSpPr>
              <p:spPr bwMode="auto">
                <a:xfrm>
                  <a:off x="2698" y="1682"/>
                  <a:ext cx="60" cy="63"/>
                </a:xfrm>
                <a:custGeom>
                  <a:avLst/>
                  <a:gdLst>
                    <a:gd name="T0" fmla="*/ 29 w 120"/>
                    <a:gd name="T1" fmla="*/ 126 h 126"/>
                    <a:gd name="T2" fmla="*/ 19 w 120"/>
                    <a:gd name="T3" fmla="*/ 126 h 126"/>
                    <a:gd name="T4" fmla="*/ 19 w 120"/>
                    <a:gd name="T5" fmla="*/ 126 h 126"/>
                    <a:gd name="T6" fmla="*/ 11 w 120"/>
                    <a:gd name="T7" fmla="*/ 125 h 126"/>
                    <a:gd name="T8" fmla="*/ 7 w 120"/>
                    <a:gd name="T9" fmla="*/ 124 h 126"/>
                    <a:gd name="T10" fmla="*/ 4 w 120"/>
                    <a:gd name="T11" fmla="*/ 121 h 126"/>
                    <a:gd name="T12" fmla="*/ 1 w 120"/>
                    <a:gd name="T13" fmla="*/ 116 h 126"/>
                    <a:gd name="T14" fmla="*/ 0 w 120"/>
                    <a:gd name="T15" fmla="*/ 108 h 126"/>
                    <a:gd name="T16" fmla="*/ 0 w 120"/>
                    <a:gd name="T17" fmla="*/ 91 h 126"/>
                    <a:gd name="T18" fmla="*/ 29 w 120"/>
                    <a:gd name="T19" fmla="*/ 91 h 126"/>
                    <a:gd name="T20" fmla="*/ 29 w 120"/>
                    <a:gd name="T21" fmla="*/ 101 h 126"/>
                    <a:gd name="T22" fmla="*/ 91 w 120"/>
                    <a:gd name="T23" fmla="*/ 101 h 126"/>
                    <a:gd name="T24" fmla="*/ 91 w 120"/>
                    <a:gd name="T25" fmla="*/ 75 h 126"/>
                    <a:gd name="T26" fmla="*/ 91 w 120"/>
                    <a:gd name="T27" fmla="*/ 75 h 126"/>
                    <a:gd name="T28" fmla="*/ 20 w 120"/>
                    <a:gd name="T29" fmla="*/ 75 h 126"/>
                    <a:gd name="T30" fmla="*/ 20 w 120"/>
                    <a:gd name="T31" fmla="*/ 75 h 126"/>
                    <a:gd name="T32" fmla="*/ 12 w 120"/>
                    <a:gd name="T33" fmla="*/ 74 h 126"/>
                    <a:gd name="T34" fmla="*/ 5 w 120"/>
                    <a:gd name="T35" fmla="*/ 70 h 126"/>
                    <a:gd name="T36" fmla="*/ 1 w 120"/>
                    <a:gd name="T37" fmla="*/ 64 h 126"/>
                    <a:gd name="T38" fmla="*/ 0 w 120"/>
                    <a:gd name="T39" fmla="*/ 56 h 126"/>
                    <a:gd name="T40" fmla="*/ 0 w 120"/>
                    <a:gd name="T41" fmla="*/ 19 h 126"/>
                    <a:gd name="T42" fmla="*/ 0 w 120"/>
                    <a:gd name="T43" fmla="*/ 19 h 126"/>
                    <a:gd name="T44" fmla="*/ 0 w 120"/>
                    <a:gd name="T45" fmla="*/ 16 h 126"/>
                    <a:gd name="T46" fmla="*/ 1 w 120"/>
                    <a:gd name="T47" fmla="*/ 12 h 126"/>
                    <a:gd name="T48" fmla="*/ 7 w 120"/>
                    <a:gd name="T49" fmla="*/ 5 h 126"/>
                    <a:gd name="T50" fmla="*/ 12 w 120"/>
                    <a:gd name="T51" fmla="*/ 1 h 126"/>
                    <a:gd name="T52" fmla="*/ 20 w 120"/>
                    <a:gd name="T53" fmla="*/ 0 h 126"/>
                    <a:gd name="T54" fmla="*/ 20 w 120"/>
                    <a:gd name="T55" fmla="*/ 0 h 126"/>
                    <a:gd name="T56" fmla="*/ 102 w 120"/>
                    <a:gd name="T57" fmla="*/ 0 h 126"/>
                    <a:gd name="T58" fmla="*/ 102 w 120"/>
                    <a:gd name="T59" fmla="*/ 0 h 126"/>
                    <a:gd name="T60" fmla="*/ 106 w 120"/>
                    <a:gd name="T61" fmla="*/ 0 h 126"/>
                    <a:gd name="T62" fmla="*/ 110 w 120"/>
                    <a:gd name="T63" fmla="*/ 1 h 126"/>
                    <a:gd name="T64" fmla="*/ 115 w 120"/>
                    <a:gd name="T65" fmla="*/ 5 h 126"/>
                    <a:gd name="T66" fmla="*/ 119 w 120"/>
                    <a:gd name="T67" fmla="*/ 12 h 126"/>
                    <a:gd name="T68" fmla="*/ 120 w 120"/>
                    <a:gd name="T69" fmla="*/ 19 h 126"/>
                    <a:gd name="T70" fmla="*/ 120 w 120"/>
                    <a:gd name="T71" fmla="*/ 19 h 126"/>
                    <a:gd name="T72" fmla="*/ 120 w 120"/>
                    <a:gd name="T73" fmla="*/ 35 h 126"/>
                    <a:gd name="T74" fmla="*/ 91 w 120"/>
                    <a:gd name="T75" fmla="*/ 35 h 126"/>
                    <a:gd name="T76" fmla="*/ 91 w 120"/>
                    <a:gd name="T77" fmla="*/ 25 h 126"/>
                    <a:gd name="T78" fmla="*/ 29 w 120"/>
                    <a:gd name="T79" fmla="*/ 25 h 126"/>
                    <a:gd name="T80" fmla="*/ 29 w 120"/>
                    <a:gd name="T81" fmla="*/ 50 h 126"/>
                    <a:gd name="T82" fmla="*/ 100 w 120"/>
                    <a:gd name="T83" fmla="*/ 50 h 126"/>
                    <a:gd name="T84" fmla="*/ 100 w 120"/>
                    <a:gd name="T85" fmla="*/ 50 h 126"/>
                    <a:gd name="T86" fmla="*/ 108 w 120"/>
                    <a:gd name="T87" fmla="*/ 51 h 126"/>
                    <a:gd name="T88" fmla="*/ 115 w 120"/>
                    <a:gd name="T89" fmla="*/ 55 h 126"/>
                    <a:gd name="T90" fmla="*/ 118 w 120"/>
                    <a:gd name="T91" fmla="*/ 58 h 126"/>
                    <a:gd name="T92" fmla="*/ 119 w 120"/>
                    <a:gd name="T93" fmla="*/ 62 h 126"/>
                    <a:gd name="T94" fmla="*/ 120 w 120"/>
                    <a:gd name="T95" fmla="*/ 66 h 126"/>
                    <a:gd name="T96" fmla="*/ 120 w 120"/>
                    <a:gd name="T97" fmla="*/ 71 h 126"/>
                    <a:gd name="T98" fmla="*/ 120 w 120"/>
                    <a:gd name="T99" fmla="*/ 107 h 126"/>
                    <a:gd name="T100" fmla="*/ 120 w 120"/>
                    <a:gd name="T101" fmla="*/ 107 h 126"/>
                    <a:gd name="T102" fmla="*/ 119 w 120"/>
                    <a:gd name="T103" fmla="*/ 115 h 126"/>
                    <a:gd name="T104" fmla="*/ 118 w 120"/>
                    <a:gd name="T105" fmla="*/ 118 h 126"/>
                    <a:gd name="T106" fmla="*/ 116 w 120"/>
                    <a:gd name="T107" fmla="*/ 121 h 126"/>
                    <a:gd name="T108" fmla="*/ 114 w 120"/>
                    <a:gd name="T109" fmla="*/ 124 h 126"/>
                    <a:gd name="T110" fmla="*/ 110 w 120"/>
                    <a:gd name="T111" fmla="*/ 125 h 126"/>
                    <a:gd name="T112" fmla="*/ 102 w 120"/>
                    <a:gd name="T113" fmla="*/ 126 h 126"/>
                    <a:gd name="T114" fmla="*/ 102 w 120"/>
                    <a:gd name="T115" fmla="*/ 126 h 126"/>
                    <a:gd name="T116" fmla="*/ 29 w 120"/>
                    <a:gd name="T117" fmla="*/ 126 h 126"/>
                    <a:gd name="T118" fmla="*/ 29 w 120"/>
                    <a:gd name="T119"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0" h="126">
                      <a:moveTo>
                        <a:pt x="29" y="126"/>
                      </a:moveTo>
                      <a:lnTo>
                        <a:pt x="19" y="126"/>
                      </a:lnTo>
                      <a:lnTo>
                        <a:pt x="19" y="126"/>
                      </a:lnTo>
                      <a:lnTo>
                        <a:pt x="11" y="125"/>
                      </a:lnTo>
                      <a:lnTo>
                        <a:pt x="7" y="124"/>
                      </a:lnTo>
                      <a:lnTo>
                        <a:pt x="4" y="121"/>
                      </a:lnTo>
                      <a:lnTo>
                        <a:pt x="1" y="116"/>
                      </a:lnTo>
                      <a:lnTo>
                        <a:pt x="0" y="108"/>
                      </a:lnTo>
                      <a:lnTo>
                        <a:pt x="0" y="91"/>
                      </a:lnTo>
                      <a:lnTo>
                        <a:pt x="29" y="91"/>
                      </a:lnTo>
                      <a:lnTo>
                        <a:pt x="29" y="101"/>
                      </a:lnTo>
                      <a:lnTo>
                        <a:pt x="91" y="101"/>
                      </a:lnTo>
                      <a:lnTo>
                        <a:pt x="91" y="75"/>
                      </a:lnTo>
                      <a:lnTo>
                        <a:pt x="91" y="75"/>
                      </a:lnTo>
                      <a:lnTo>
                        <a:pt x="20" y="75"/>
                      </a:lnTo>
                      <a:lnTo>
                        <a:pt x="20" y="75"/>
                      </a:lnTo>
                      <a:lnTo>
                        <a:pt x="12" y="74"/>
                      </a:lnTo>
                      <a:lnTo>
                        <a:pt x="5" y="70"/>
                      </a:lnTo>
                      <a:lnTo>
                        <a:pt x="1" y="64"/>
                      </a:lnTo>
                      <a:lnTo>
                        <a:pt x="0" y="56"/>
                      </a:lnTo>
                      <a:lnTo>
                        <a:pt x="0" y="19"/>
                      </a:lnTo>
                      <a:lnTo>
                        <a:pt x="0" y="19"/>
                      </a:lnTo>
                      <a:lnTo>
                        <a:pt x="0" y="16"/>
                      </a:lnTo>
                      <a:lnTo>
                        <a:pt x="1" y="12"/>
                      </a:lnTo>
                      <a:lnTo>
                        <a:pt x="7" y="5"/>
                      </a:lnTo>
                      <a:lnTo>
                        <a:pt x="12" y="1"/>
                      </a:lnTo>
                      <a:lnTo>
                        <a:pt x="20" y="0"/>
                      </a:lnTo>
                      <a:lnTo>
                        <a:pt x="20" y="0"/>
                      </a:lnTo>
                      <a:lnTo>
                        <a:pt x="102" y="0"/>
                      </a:lnTo>
                      <a:lnTo>
                        <a:pt x="102" y="0"/>
                      </a:lnTo>
                      <a:lnTo>
                        <a:pt x="106" y="0"/>
                      </a:lnTo>
                      <a:lnTo>
                        <a:pt x="110" y="1"/>
                      </a:lnTo>
                      <a:lnTo>
                        <a:pt x="115" y="5"/>
                      </a:lnTo>
                      <a:lnTo>
                        <a:pt x="119" y="12"/>
                      </a:lnTo>
                      <a:lnTo>
                        <a:pt x="120" y="19"/>
                      </a:lnTo>
                      <a:lnTo>
                        <a:pt x="120" y="19"/>
                      </a:lnTo>
                      <a:lnTo>
                        <a:pt x="120" y="35"/>
                      </a:lnTo>
                      <a:lnTo>
                        <a:pt x="91" y="35"/>
                      </a:lnTo>
                      <a:lnTo>
                        <a:pt x="91" y="25"/>
                      </a:lnTo>
                      <a:lnTo>
                        <a:pt x="29" y="25"/>
                      </a:lnTo>
                      <a:lnTo>
                        <a:pt x="29" y="50"/>
                      </a:lnTo>
                      <a:lnTo>
                        <a:pt x="100" y="50"/>
                      </a:lnTo>
                      <a:lnTo>
                        <a:pt x="100" y="50"/>
                      </a:lnTo>
                      <a:lnTo>
                        <a:pt x="108" y="51"/>
                      </a:lnTo>
                      <a:lnTo>
                        <a:pt x="115" y="55"/>
                      </a:lnTo>
                      <a:lnTo>
                        <a:pt x="118" y="58"/>
                      </a:lnTo>
                      <a:lnTo>
                        <a:pt x="119" y="62"/>
                      </a:lnTo>
                      <a:lnTo>
                        <a:pt x="120" y="66"/>
                      </a:lnTo>
                      <a:lnTo>
                        <a:pt x="120" y="71"/>
                      </a:lnTo>
                      <a:lnTo>
                        <a:pt x="120" y="107"/>
                      </a:lnTo>
                      <a:lnTo>
                        <a:pt x="120" y="107"/>
                      </a:lnTo>
                      <a:lnTo>
                        <a:pt x="119" y="115"/>
                      </a:lnTo>
                      <a:lnTo>
                        <a:pt x="118" y="118"/>
                      </a:lnTo>
                      <a:lnTo>
                        <a:pt x="116" y="121"/>
                      </a:lnTo>
                      <a:lnTo>
                        <a:pt x="114" y="124"/>
                      </a:lnTo>
                      <a:lnTo>
                        <a:pt x="110" y="125"/>
                      </a:lnTo>
                      <a:lnTo>
                        <a:pt x="102" y="126"/>
                      </a:lnTo>
                      <a:lnTo>
                        <a:pt x="102" y="126"/>
                      </a:lnTo>
                      <a:lnTo>
                        <a:pt x="29" y="126"/>
                      </a:lnTo>
                      <a:lnTo>
                        <a:pt x="29"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5" name="Freeform 18"/>
                <p:cNvSpPr>
                  <a:spLocks/>
                </p:cNvSpPr>
                <p:nvPr/>
              </p:nvSpPr>
              <p:spPr bwMode="auto">
                <a:xfrm>
                  <a:off x="2773" y="1682"/>
                  <a:ext cx="64" cy="63"/>
                </a:xfrm>
                <a:custGeom>
                  <a:avLst/>
                  <a:gdLst>
                    <a:gd name="T0" fmla="*/ 0 w 130"/>
                    <a:gd name="T1" fmla="*/ 126 h 126"/>
                    <a:gd name="T2" fmla="*/ 0 w 130"/>
                    <a:gd name="T3" fmla="*/ 0 h 126"/>
                    <a:gd name="T4" fmla="*/ 31 w 130"/>
                    <a:gd name="T5" fmla="*/ 0 h 126"/>
                    <a:gd name="T6" fmla="*/ 31 w 130"/>
                    <a:gd name="T7" fmla="*/ 51 h 126"/>
                    <a:gd name="T8" fmla="*/ 87 w 130"/>
                    <a:gd name="T9" fmla="*/ 0 h 126"/>
                    <a:gd name="T10" fmla="*/ 128 w 130"/>
                    <a:gd name="T11" fmla="*/ 0 h 126"/>
                    <a:gd name="T12" fmla="*/ 60 w 130"/>
                    <a:gd name="T13" fmla="*/ 59 h 126"/>
                    <a:gd name="T14" fmla="*/ 130 w 130"/>
                    <a:gd name="T15" fmla="*/ 126 h 126"/>
                    <a:gd name="T16" fmla="*/ 89 w 130"/>
                    <a:gd name="T17" fmla="*/ 126 h 126"/>
                    <a:gd name="T18" fmla="*/ 31 w 130"/>
                    <a:gd name="T19" fmla="*/ 68 h 126"/>
                    <a:gd name="T20" fmla="*/ 31 w 130"/>
                    <a:gd name="T21" fmla="*/ 126 h 126"/>
                    <a:gd name="T22" fmla="*/ 0 w 130"/>
                    <a:gd name="T23"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26">
                      <a:moveTo>
                        <a:pt x="0" y="126"/>
                      </a:moveTo>
                      <a:lnTo>
                        <a:pt x="0" y="0"/>
                      </a:lnTo>
                      <a:lnTo>
                        <a:pt x="31" y="0"/>
                      </a:lnTo>
                      <a:lnTo>
                        <a:pt x="31" y="51"/>
                      </a:lnTo>
                      <a:lnTo>
                        <a:pt x="87" y="0"/>
                      </a:lnTo>
                      <a:lnTo>
                        <a:pt x="128" y="0"/>
                      </a:lnTo>
                      <a:lnTo>
                        <a:pt x="60" y="59"/>
                      </a:lnTo>
                      <a:lnTo>
                        <a:pt x="130" y="126"/>
                      </a:lnTo>
                      <a:lnTo>
                        <a:pt x="89" y="126"/>
                      </a:lnTo>
                      <a:lnTo>
                        <a:pt x="31" y="68"/>
                      </a:lnTo>
                      <a:lnTo>
                        <a:pt x="31" y="126"/>
                      </a:lnTo>
                      <a:lnTo>
                        <a:pt x="0"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6" name="Freeform 19"/>
                <p:cNvSpPr>
                  <a:spLocks/>
                </p:cNvSpPr>
                <p:nvPr/>
              </p:nvSpPr>
              <p:spPr bwMode="auto">
                <a:xfrm>
                  <a:off x="2191" y="1678"/>
                  <a:ext cx="136" cy="144"/>
                </a:xfrm>
                <a:custGeom>
                  <a:avLst/>
                  <a:gdLst>
                    <a:gd name="T0" fmla="*/ 272 w 272"/>
                    <a:gd name="T1" fmla="*/ 255 h 288"/>
                    <a:gd name="T2" fmla="*/ 272 w 272"/>
                    <a:gd name="T3" fmla="*/ 255 h 288"/>
                    <a:gd name="T4" fmla="*/ 272 w 272"/>
                    <a:gd name="T5" fmla="*/ 261 h 288"/>
                    <a:gd name="T6" fmla="*/ 269 w 272"/>
                    <a:gd name="T7" fmla="*/ 268 h 288"/>
                    <a:gd name="T8" fmla="*/ 267 w 272"/>
                    <a:gd name="T9" fmla="*/ 273 h 288"/>
                    <a:gd name="T10" fmla="*/ 263 w 272"/>
                    <a:gd name="T11" fmla="*/ 277 h 288"/>
                    <a:gd name="T12" fmla="*/ 257 w 272"/>
                    <a:gd name="T13" fmla="*/ 281 h 288"/>
                    <a:gd name="T14" fmla="*/ 252 w 272"/>
                    <a:gd name="T15" fmla="*/ 285 h 288"/>
                    <a:gd name="T16" fmla="*/ 246 w 272"/>
                    <a:gd name="T17" fmla="*/ 286 h 288"/>
                    <a:gd name="T18" fmla="*/ 239 w 272"/>
                    <a:gd name="T19" fmla="*/ 288 h 288"/>
                    <a:gd name="T20" fmla="*/ 33 w 272"/>
                    <a:gd name="T21" fmla="*/ 288 h 288"/>
                    <a:gd name="T22" fmla="*/ 33 w 272"/>
                    <a:gd name="T23" fmla="*/ 288 h 288"/>
                    <a:gd name="T24" fmla="*/ 26 w 272"/>
                    <a:gd name="T25" fmla="*/ 286 h 288"/>
                    <a:gd name="T26" fmla="*/ 20 w 272"/>
                    <a:gd name="T27" fmla="*/ 285 h 288"/>
                    <a:gd name="T28" fmla="*/ 15 w 272"/>
                    <a:gd name="T29" fmla="*/ 281 h 288"/>
                    <a:gd name="T30" fmla="*/ 9 w 272"/>
                    <a:gd name="T31" fmla="*/ 277 h 288"/>
                    <a:gd name="T32" fmla="*/ 5 w 272"/>
                    <a:gd name="T33" fmla="*/ 273 h 288"/>
                    <a:gd name="T34" fmla="*/ 3 w 272"/>
                    <a:gd name="T35" fmla="*/ 268 h 288"/>
                    <a:gd name="T36" fmla="*/ 0 w 272"/>
                    <a:gd name="T37" fmla="*/ 261 h 288"/>
                    <a:gd name="T38" fmla="*/ 0 w 272"/>
                    <a:gd name="T39" fmla="*/ 255 h 288"/>
                    <a:gd name="T40" fmla="*/ 0 w 272"/>
                    <a:gd name="T41" fmla="*/ 33 h 288"/>
                    <a:gd name="T42" fmla="*/ 0 w 272"/>
                    <a:gd name="T43" fmla="*/ 33 h 288"/>
                    <a:gd name="T44" fmla="*/ 0 w 272"/>
                    <a:gd name="T45" fmla="*/ 26 h 288"/>
                    <a:gd name="T46" fmla="*/ 3 w 272"/>
                    <a:gd name="T47" fmla="*/ 20 h 288"/>
                    <a:gd name="T48" fmla="*/ 5 w 272"/>
                    <a:gd name="T49" fmla="*/ 14 h 288"/>
                    <a:gd name="T50" fmla="*/ 9 w 272"/>
                    <a:gd name="T51" fmla="*/ 9 h 288"/>
                    <a:gd name="T52" fmla="*/ 15 w 272"/>
                    <a:gd name="T53" fmla="*/ 5 h 288"/>
                    <a:gd name="T54" fmla="*/ 20 w 272"/>
                    <a:gd name="T55" fmla="*/ 2 h 288"/>
                    <a:gd name="T56" fmla="*/ 26 w 272"/>
                    <a:gd name="T57" fmla="*/ 0 h 288"/>
                    <a:gd name="T58" fmla="*/ 33 w 272"/>
                    <a:gd name="T59" fmla="*/ 0 h 288"/>
                    <a:gd name="T60" fmla="*/ 239 w 272"/>
                    <a:gd name="T61" fmla="*/ 0 h 288"/>
                    <a:gd name="T62" fmla="*/ 239 w 272"/>
                    <a:gd name="T63" fmla="*/ 0 h 288"/>
                    <a:gd name="T64" fmla="*/ 246 w 272"/>
                    <a:gd name="T65" fmla="*/ 0 h 288"/>
                    <a:gd name="T66" fmla="*/ 252 w 272"/>
                    <a:gd name="T67" fmla="*/ 2 h 288"/>
                    <a:gd name="T68" fmla="*/ 257 w 272"/>
                    <a:gd name="T69" fmla="*/ 5 h 288"/>
                    <a:gd name="T70" fmla="*/ 263 w 272"/>
                    <a:gd name="T71" fmla="*/ 9 h 288"/>
                    <a:gd name="T72" fmla="*/ 267 w 272"/>
                    <a:gd name="T73" fmla="*/ 14 h 288"/>
                    <a:gd name="T74" fmla="*/ 269 w 272"/>
                    <a:gd name="T75" fmla="*/ 20 h 288"/>
                    <a:gd name="T76" fmla="*/ 272 w 272"/>
                    <a:gd name="T77" fmla="*/ 26 h 288"/>
                    <a:gd name="T78" fmla="*/ 272 w 272"/>
                    <a:gd name="T79" fmla="*/ 33 h 288"/>
                    <a:gd name="T80" fmla="*/ 272 w 272"/>
                    <a:gd name="T81" fmla="*/ 25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2" h="288">
                      <a:moveTo>
                        <a:pt x="272" y="255"/>
                      </a:moveTo>
                      <a:lnTo>
                        <a:pt x="272" y="255"/>
                      </a:lnTo>
                      <a:lnTo>
                        <a:pt x="272" y="261"/>
                      </a:lnTo>
                      <a:lnTo>
                        <a:pt x="269" y="268"/>
                      </a:lnTo>
                      <a:lnTo>
                        <a:pt x="267" y="273"/>
                      </a:lnTo>
                      <a:lnTo>
                        <a:pt x="263" y="277"/>
                      </a:lnTo>
                      <a:lnTo>
                        <a:pt x="257" y="281"/>
                      </a:lnTo>
                      <a:lnTo>
                        <a:pt x="252" y="285"/>
                      </a:lnTo>
                      <a:lnTo>
                        <a:pt x="246" y="286"/>
                      </a:lnTo>
                      <a:lnTo>
                        <a:pt x="239" y="288"/>
                      </a:lnTo>
                      <a:lnTo>
                        <a:pt x="33" y="288"/>
                      </a:lnTo>
                      <a:lnTo>
                        <a:pt x="33" y="288"/>
                      </a:lnTo>
                      <a:lnTo>
                        <a:pt x="26" y="286"/>
                      </a:lnTo>
                      <a:lnTo>
                        <a:pt x="20" y="285"/>
                      </a:lnTo>
                      <a:lnTo>
                        <a:pt x="15" y="281"/>
                      </a:lnTo>
                      <a:lnTo>
                        <a:pt x="9" y="277"/>
                      </a:lnTo>
                      <a:lnTo>
                        <a:pt x="5" y="273"/>
                      </a:lnTo>
                      <a:lnTo>
                        <a:pt x="3" y="268"/>
                      </a:lnTo>
                      <a:lnTo>
                        <a:pt x="0" y="261"/>
                      </a:lnTo>
                      <a:lnTo>
                        <a:pt x="0" y="255"/>
                      </a:lnTo>
                      <a:lnTo>
                        <a:pt x="0" y="33"/>
                      </a:lnTo>
                      <a:lnTo>
                        <a:pt x="0" y="33"/>
                      </a:lnTo>
                      <a:lnTo>
                        <a:pt x="0" y="26"/>
                      </a:lnTo>
                      <a:lnTo>
                        <a:pt x="3" y="20"/>
                      </a:lnTo>
                      <a:lnTo>
                        <a:pt x="5" y="14"/>
                      </a:lnTo>
                      <a:lnTo>
                        <a:pt x="9" y="9"/>
                      </a:lnTo>
                      <a:lnTo>
                        <a:pt x="15" y="5"/>
                      </a:lnTo>
                      <a:lnTo>
                        <a:pt x="20" y="2"/>
                      </a:lnTo>
                      <a:lnTo>
                        <a:pt x="26" y="0"/>
                      </a:lnTo>
                      <a:lnTo>
                        <a:pt x="33" y="0"/>
                      </a:lnTo>
                      <a:lnTo>
                        <a:pt x="239" y="0"/>
                      </a:lnTo>
                      <a:lnTo>
                        <a:pt x="239" y="0"/>
                      </a:lnTo>
                      <a:lnTo>
                        <a:pt x="246" y="0"/>
                      </a:lnTo>
                      <a:lnTo>
                        <a:pt x="252" y="2"/>
                      </a:lnTo>
                      <a:lnTo>
                        <a:pt x="257" y="5"/>
                      </a:lnTo>
                      <a:lnTo>
                        <a:pt x="263" y="9"/>
                      </a:lnTo>
                      <a:lnTo>
                        <a:pt x="267" y="14"/>
                      </a:lnTo>
                      <a:lnTo>
                        <a:pt x="269" y="20"/>
                      </a:lnTo>
                      <a:lnTo>
                        <a:pt x="272" y="26"/>
                      </a:lnTo>
                      <a:lnTo>
                        <a:pt x="272" y="33"/>
                      </a:lnTo>
                      <a:lnTo>
                        <a:pt x="272" y="255"/>
                      </a:lnTo>
                      <a:close/>
                    </a:path>
                  </a:pathLst>
                </a:custGeom>
                <a:solidFill>
                  <a:srgbClr val="69B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67" name="Freeform 20"/>
                <p:cNvSpPr>
                  <a:spLocks/>
                </p:cNvSpPr>
                <p:nvPr/>
              </p:nvSpPr>
              <p:spPr bwMode="auto">
                <a:xfrm>
                  <a:off x="2198" y="1689"/>
                  <a:ext cx="122" cy="118"/>
                </a:xfrm>
                <a:custGeom>
                  <a:avLst/>
                  <a:gdLst>
                    <a:gd name="T0" fmla="*/ 165 w 242"/>
                    <a:gd name="T1" fmla="*/ 114 h 235"/>
                    <a:gd name="T2" fmla="*/ 219 w 242"/>
                    <a:gd name="T3" fmla="*/ 46 h 235"/>
                    <a:gd name="T4" fmla="*/ 219 w 242"/>
                    <a:gd name="T5" fmla="*/ 46 h 235"/>
                    <a:gd name="T6" fmla="*/ 141 w 242"/>
                    <a:gd name="T7" fmla="*/ 83 h 235"/>
                    <a:gd name="T8" fmla="*/ 121 w 242"/>
                    <a:gd name="T9" fmla="*/ 0 h 235"/>
                    <a:gd name="T10" fmla="*/ 121 w 242"/>
                    <a:gd name="T11" fmla="*/ 0 h 235"/>
                    <a:gd name="T12" fmla="*/ 101 w 242"/>
                    <a:gd name="T13" fmla="*/ 83 h 235"/>
                    <a:gd name="T14" fmla="*/ 25 w 242"/>
                    <a:gd name="T15" fmla="*/ 46 h 235"/>
                    <a:gd name="T16" fmla="*/ 23 w 242"/>
                    <a:gd name="T17" fmla="*/ 46 h 235"/>
                    <a:gd name="T18" fmla="*/ 77 w 242"/>
                    <a:gd name="T19" fmla="*/ 114 h 235"/>
                    <a:gd name="T20" fmla="*/ 0 w 242"/>
                    <a:gd name="T21" fmla="*/ 152 h 235"/>
                    <a:gd name="T22" fmla="*/ 0 w 242"/>
                    <a:gd name="T23" fmla="*/ 152 h 235"/>
                    <a:gd name="T24" fmla="*/ 87 w 242"/>
                    <a:gd name="T25" fmla="*/ 152 h 235"/>
                    <a:gd name="T26" fmla="*/ 67 w 242"/>
                    <a:gd name="T27" fmla="*/ 235 h 235"/>
                    <a:gd name="T28" fmla="*/ 67 w 242"/>
                    <a:gd name="T29" fmla="*/ 235 h 235"/>
                    <a:gd name="T30" fmla="*/ 121 w 242"/>
                    <a:gd name="T31" fmla="*/ 168 h 235"/>
                    <a:gd name="T32" fmla="*/ 175 w 242"/>
                    <a:gd name="T33" fmla="*/ 235 h 235"/>
                    <a:gd name="T34" fmla="*/ 175 w 242"/>
                    <a:gd name="T35" fmla="*/ 235 h 235"/>
                    <a:gd name="T36" fmla="*/ 155 w 242"/>
                    <a:gd name="T37" fmla="*/ 152 h 235"/>
                    <a:gd name="T38" fmla="*/ 242 w 242"/>
                    <a:gd name="T39" fmla="*/ 152 h 235"/>
                    <a:gd name="T40" fmla="*/ 242 w 242"/>
                    <a:gd name="T41" fmla="*/ 152 h 235"/>
                    <a:gd name="T42" fmla="*/ 165 w 242"/>
                    <a:gd name="T43" fmla="*/ 11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35">
                      <a:moveTo>
                        <a:pt x="165" y="114"/>
                      </a:moveTo>
                      <a:lnTo>
                        <a:pt x="219" y="46"/>
                      </a:lnTo>
                      <a:lnTo>
                        <a:pt x="219" y="46"/>
                      </a:lnTo>
                      <a:lnTo>
                        <a:pt x="141" y="83"/>
                      </a:lnTo>
                      <a:lnTo>
                        <a:pt x="121" y="0"/>
                      </a:lnTo>
                      <a:lnTo>
                        <a:pt x="121" y="0"/>
                      </a:lnTo>
                      <a:lnTo>
                        <a:pt x="101" y="83"/>
                      </a:lnTo>
                      <a:lnTo>
                        <a:pt x="25" y="46"/>
                      </a:lnTo>
                      <a:lnTo>
                        <a:pt x="23" y="46"/>
                      </a:lnTo>
                      <a:lnTo>
                        <a:pt x="77" y="114"/>
                      </a:lnTo>
                      <a:lnTo>
                        <a:pt x="0" y="152"/>
                      </a:lnTo>
                      <a:lnTo>
                        <a:pt x="0" y="152"/>
                      </a:lnTo>
                      <a:lnTo>
                        <a:pt x="87" y="152"/>
                      </a:lnTo>
                      <a:lnTo>
                        <a:pt x="67" y="235"/>
                      </a:lnTo>
                      <a:lnTo>
                        <a:pt x="67" y="235"/>
                      </a:lnTo>
                      <a:lnTo>
                        <a:pt x="121" y="168"/>
                      </a:lnTo>
                      <a:lnTo>
                        <a:pt x="175" y="235"/>
                      </a:lnTo>
                      <a:lnTo>
                        <a:pt x="175" y="235"/>
                      </a:lnTo>
                      <a:lnTo>
                        <a:pt x="155" y="152"/>
                      </a:lnTo>
                      <a:lnTo>
                        <a:pt x="242" y="152"/>
                      </a:lnTo>
                      <a:lnTo>
                        <a:pt x="242" y="152"/>
                      </a:lnTo>
                      <a:lnTo>
                        <a:pt x="165"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grpSp>
          <p:grpSp>
            <p:nvGrpSpPr>
              <p:cNvPr id="29" name="Group 23"/>
              <p:cNvGrpSpPr>
                <a:grpSpLocks noChangeAspect="1"/>
              </p:cNvGrpSpPr>
              <p:nvPr/>
            </p:nvGrpSpPr>
            <p:grpSpPr bwMode="auto">
              <a:xfrm>
                <a:off x="3943139" y="2438124"/>
                <a:ext cx="1073493" cy="406800"/>
                <a:chOff x="1627" y="1439"/>
                <a:chExt cx="1140" cy="432"/>
              </a:xfrm>
            </p:grpSpPr>
            <p:sp>
              <p:nvSpPr>
                <p:cNvPr id="30" name="AutoShape 22"/>
                <p:cNvSpPr>
                  <a:spLocks noChangeAspect="1" noChangeArrowheads="1" noTextEdit="1"/>
                </p:cNvSpPr>
                <p:nvPr/>
              </p:nvSpPr>
              <p:spPr bwMode="auto">
                <a:xfrm>
                  <a:off x="1627" y="1439"/>
                  <a:ext cx="1140"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1" name="Freeform 25"/>
                <p:cNvSpPr>
                  <a:spLocks/>
                </p:cNvSpPr>
                <p:nvPr/>
              </p:nvSpPr>
              <p:spPr bwMode="auto">
                <a:xfrm>
                  <a:off x="1960" y="1672"/>
                  <a:ext cx="45" cy="51"/>
                </a:xfrm>
                <a:custGeom>
                  <a:avLst/>
                  <a:gdLst>
                    <a:gd name="T0" fmla="*/ 72 w 90"/>
                    <a:gd name="T1" fmla="*/ 45 h 102"/>
                    <a:gd name="T2" fmla="*/ 85 w 90"/>
                    <a:gd name="T3" fmla="*/ 49 h 102"/>
                    <a:gd name="T4" fmla="*/ 90 w 90"/>
                    <a:gd name="T5" fmla="*/ 63 h 102"/>
                    <a:gd name="T6" fmla="*/ 90 w 90"/>
                    <a:gd name="T7" fmla="*/ 83 h 102"/>
                    <a:gd name="T8" fmla="*/ 85 w 90"/>
                    <a:gd name="T9" fmla="*/ 96 h 102"/>
                    <a:gd name="T10" fmla="*/ 72 w 90"/>
                    <a:gd name="T11" fmla="*/ 102 h 102"/>
                    <a:gd name="T12" fmla="*/ 19 w 90"/>
                    <a:gd name="T13" fmla="*/ 102 h 102"/>
                    <a:gd name="T14" fmla="*/ 5 w 90"/>
                    <a:gd name="T15" fmla="*/ 96 h 102"/>
                    <a:gd name="T16" fmla="*/ 0 w 90"/>
                    <a:gd name="T17" fmla="*/ 83 h 102"/>
                    <a:gd name="T18" fmla="*/ 0 w 90"/>
                    <a:gd name="T19" fmla="*/ 76 h 102"/>
                    <a:gd name="T20" fmla="*/ 13 w 90"/>
                    <a:gd name="T21" fmla="*/ 75 h 102"/>
                    <a:gd name="T22" fmla="*/ 15 w 90"/>
                    <a:gd name="T23" fmla="*/ 76 h 102"/>
                    <a:gd name="T24" fmla="*/ 15 w 90"/>
                    <a:gd name="T25" fmla="*/ 83 h 102"/>
                    <a:gd name="T26" fmla="*/ 16 w 90"/>
                    <a:gd name="T27" fmla="*/ 87 h 102"/>
                    <a:gd name="T28" fmla="*/ 20 w 90"/>
                    <a:gd name="T29" fmla="*/ 88 h 102"/>
                    <a:gd name="T30" fmla="*/ 70 w 90"/>
                    <a:gd name="T31" fmla="*/ 88 h 102"/>
                    <a:gd name="T32" fmla="*/ 74 w 90"/>
                    <a:gd name="T33" fmla="*/ 87 h 102"/>
                    <a:gd name="T34" fmla="*/ 75 w 90"/>
                    <a:gd name="T35" fmla="*/ 83 h 102"/>
                    <a:gd name="T36" fmla="*/ 75 w 90"/>
                    <a:gd name="T37" fmla="*/ 63 h 102"/>
                    <a:gd name="T38" fmla="*/ 74 w 90"/>
                    <a:gd name="T39" fmla="*/ 58 h 102"/>
                    <a:gd name="T40" fmla="*/ 70 w 90"/>
                    <a:gd name="T41" fmla="*/ 57 h 102"/>
                    <a:gd name="T42" fmla="*/ 20 w 90"/>
                    <a:gd name="T43" fmla="*/ 57 h 102"/>
                    <a:gd name="T44" fmla="*/ 5 w 90"/>
                    <a:gd name="T45" fmla="*/ 53 h 102"/>
                    <a:gd name="T46" fmla="*/ 1 w 90"/>
                    <a:gd name="T47" fmla="*/ 38 h 102"/>
                    <a:gd name="T48" fmla="*/ 1 w 90"/>
                    <a:gd name="T49" fmla="*/ 18 h 102"/>
                    <a:gd name="T50" fmla="*/ 5 w 90"/>
                    <a:gd name="T51" fmla="*/ 5 h 102"/>
                    <a:gd name="T52" fmla="*/ 20 w 90"/>
                    <a:gd name="T53" fmla="*/ 0 h 102"/>
                    <a:gd name="T54" fmla="*/ 70 w 90"/>
                    <a:gd name="T55" fmla="*/ 0 h 102"/>
                    <a:gd name="T56" fmla="*/ 83 w 90"/>
                    <a:gd name="T57" fmla="*/ 5 h 102"/>
                    <a:gd name="T58" fmla="*/ 89 w 90"/>
                    <a:gd name="T59" fmla="*/ 18 h 102"/>
                    <a:gd name="T60" fmla="*/ 89 w 90"/>
                    <a:gd name="T61" fmla="*/ 26 h 102"/>
                    <a:gd name="T62" fmla="*/ 75 w 90"/>
                    <a:gd name="T63" fmla="*/ 26 h 102"/>
                    <a:gd name="T64" fmla="*/ 74 w 90"/>
                    <a:gd name="T65" fmla="*/ 26 h 102"/>
                    <a:gd name="T66" fmla="*/ 74 w 90"/>
                    <a:gd name="T67" fmla="*/ 18 h 102"/>
                    <a:gd name="T68" fmla="*/ 73 w 90"/>
                    <a:gd name="T69" fmla="*/ 14 h 102"/>
                    <a:gd name="T70" fmla="*/ 69 w 90"/>
                    <a:gd name="T71" fmla="*/ 13 h 102"/>
                    <a:gd name="T72" fmla="*/ 21 w 90"/>
                    <a:gd name="T73" fmla="*/ 13 h 102"/>
                    <a:gd name="T74" fmla="*/ 17 w 90"/>
                    <a:gd name="T75" fmla="*/ 14 h 102"/>
                    <a:gd name="T76" fmla="*/ 16 w 90"/>
                    <a:gd name="T77" fmla="*/ 18 h 102"/>
                    <a:gd name="T78" fmla="*/ 16 w 90"/>
                    <a:gd name="T79" fmla="*/ 38 h 102"/>
                    <a:gd name="T80" fmla="*/ 17 w 90"/>
                    <a:gd name="T81" fmla="*/ 43 h 102"/>
                    <a:gd name="T82" fmla="*/ 21 w 90"/>
                    <a:gd name="T83"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102">
                      <a:moveTo>
                        <a:pt x="72" y="45"/>
                      </a:moveTo>
                      <a:lnTo>
                        <a:pt x="72" y="45"/>
                      </a:lnTo>
                      <a:lnTo>
                        <a:pt x="79" y="46"/>
                      </a:lnTo>
                      <a:lnTo>
                        <a:pt x="85" y="49"/>
                      </a:lnTo>
                      <a:lnTo>
                        <a:pt x="89" y="55"/>
                      </a:lnTo>
                      <a:lnTo>
                        <a:pt x="90" y="63"/>
                      </a:lnTo>
                      <a:lnTo>
                        <a:pt x="90" y="83"/>
                      </a:lnTo>
                      <a:lnTo>
                        <a:pt x="90" y="83"/>
                      </a:lnTo>
                      <a:lnTo>
                        <a:pt x="89" y="91"/>
                      </a:lnTo>
                      <a:lnTo>
                        <a:pt x="85" y="96"/>
                      </a:lnTo>
                      <a:lnTo>
                        <a:pt x="79" y="100"/>
                      </a:lnTo>
                      <a:lnTo>
                        <a:pt x="72" y="102"/>
                      </a:lnTo>
                      <a:lnTo>
                        <a:pt x="19" y="102"/>
                      </a:lnTo>
                      <a:lnTo>
                        <a:pt x="19" y="102"/>
                      </a:lnTo>
                      <a:lnTo>
                        <a:pt x="11" y="100"/>
                      </a:lnTo>
                      <a:lnTo>
                        <a:pt x="5" y="96"/>
                      </a:lnTo>
                      <a:lnTo>
                        <a:pt x="1" y="91"/>
                      </a:lnTo>
                      <a:lnTo>
                        <a:pt x="0" y="83"/>
                      </a:lnTo>
                      <a:lnTo>
                        <a:pt x="0" y="76"/>
                      </a:lnTo>
                      <a:lnTo>
                        <a:pt x="0" y="76"/>
                      </a:lnTo>
                      <a:lnTo>
                        <a:pt x="1" y="75"/>
                      </a:lnTo>
                      <a:lnTo>
                        <a:pt x="13" y="75"/>
                      </a:lnTo>
                      <a:lnTo>
                        <a:pt x="13" y="75"/>
                      </a:lnTo>
                      <a:lnTo>
                        <a:pt x="15" y="76"/>
                      </a:lnTo>
                      <a:lnTo>
                        <a:pt x="15" y="83"/>
                      </a:lnTo>
                      <a:lnTo>
                        <a:pt x="15" y="83"/>
                      </a:lnTo>
                      <a:lnTo>
                        <a:pt x="15" y="86"/>
                      </a:lnTo>
                      <a:lnTo>
                        <a:pt x="16" y="87"/>
                      </a:lnTo>
                      <a:lnTo>
                        <a:pt x="17" y="88"/>
                      </a:lnTo>
                      <a:lnTo>
                        <a:pt x="20" y="88"/>
                      </a:lnTo>
                      <a:lnTo>
                        <a:pt x="70" y="88"/>
                      </a:lnTo>
                      <a:lnTo>
                        <a:pt x="70" y="88"/>
                      </a:lnTo>
                      <a:lnTo>
                        <a:pt x="73" y="88"/>
                      </a:lnTo>
                      <a:lnTo>
                        <a:pt x="74" y="87"/>
                      </a:lnTo>
                      <a:lnTo>
                        <a:pt x="75" y="86"/>
                      </a:lnTo>
                      <a:lnTo>
                        <a:pt x="75" y="83"/>
                      </a:lnTo>
                      <a:lnTo>
                        <a:pt x="75" y="63"/>
                      </a:lnTo>
                      <a:lnTo>
                        <a:pt x="75" y="63"/>
                      </a:lnTo>
                      <a:lnTo>
                        <a:pt x="75" y="61"/>
                      </a:lnTo>
                      <a:lnTo>
                        <a:pt x="74" y="58"/>
                      </a:lnTo>
                      <a:lnTo>
                        <a:pt x="73" y="58"/>
                      </a:lnTo>
                      <a:lnTo>
                        <a:pt x="70" y="57"/>
                      </a:lnTo>
                      <a:lnTo>
                        <a:pt x="20" y="57"/>
                      </a:lnTo>
                      <a:lnTo>
                        <a:pt x="20" y="57"/>
                      </a:lnTo>
                      <a:lnTo>
                        <a:pt x="12" y="55"/>
                      </a:lnTo>
                      <a:lnTo>
                        <a:pt x="5" y="53"/>
                      </a:lnTo>
                      <a:lnTo>
                        <a:pt x="3" y="46"/>
                      </a:lnTo>
                      <a:lnTo>
                        <a:pt x="1" y="38"/>
                      </a:lnTo>
                      <a:lnTo>
                        <a:pt x="1" y="18"/>
                      </a:lnTo>
                      <a:lnTo>
                        <a:pt x="1" y="18"/>
                      </a:lnTo>
                      <a:lnTo>
                        <a:pt x="3" y="10"/>
                      </a:lnTo>
                      <a:lnTo>
                        <a:pt x="5" y="5"/>
                      </a:lnTo>
                      <a:lnTo>
                        <a:pt x="12" y="1"/>
                      </a:lnTo>
                      <a:lnTo>
                        <a:pt x="20" y="0"/>
                      </a:lnTo>
                      <a:lnTo>
                        <a:pt x="70" y="0"/>
                      </a:lnTo>
                      <a:lnTo>
                        <a:pt x="70" y="0"/>
                      </a:lnTo>
                      <a:lnTo>
                        <a:pt x="78" y="1"/>
                      </a:lnTo>
                      <a:lnTo>
                        <a:pt x="83" y="5"/>
                      </a:lnTo>
                      <a:lnTo>
                        <a:pt x="87" y="10"/>
                      </a:lnTo>
                      <a:lnTo>
                        <a:pt x="89" y="18"/>
                      </a:lnTo>
                      <a:lnTo>
                        <a:pt x="89" y="26"/>
                      </a:lnTo>
                      <a:lnTo>
                        <a:pt x="89" y="26"/>
                      </a:lnTo>
                      <a:lnTo>
                        <a:pt x="87" y="26"/>
                      </a:lnTo>
                      <a:lnTo>
                        <a:pt x="75" y="26"/>
                      </a:lnTo>
                      <a:lnTo>
                        <a:pt x="75" y="26"/>
                      </a:lnTo>
                      <a:lnTo>
                        <a:pt x="74" y="26"/>
                      </a:lnTo>
                      <a:lnTo>
                        <a:pt x="74" y="18"/>
                      </a:lnTo>
                      <a:lnTo>
                        <a:pt x="74" y="18"/>
                      </a:lnTo>
                      <a:lnTo>
                        <a:pt x="74" y="16"/>
                      </a:lnTo>
                      <a:lnTo>
                        <a:pt x="73" y="14"/>
                      </a:lnTo>
                      <a:lnTo>
                        <a:pt x="72" y="13"/>
                      </a:lnTo>
                      <a:lnTo>
                        <a:pt x="69" y="13"/>
                      </a:lnTo>
                      <a:lnTo>
                        <a:pt x="21" y="13"/>
                      </a:lnTo>
                      <a:lnTo>
                        <a:pt x="21" y="13"/>
                      </a:lnTo>
                      <a:lnTo>
                        <a:pt x="19" y="13"/>
                      </a:lnTo>
                      <a:lnTo>
                        <a:pt x="17" y="14"/>
                      </a:lnTo>
                      <a:lnTo>
                        <a:pt x="16" y="16"/>
                      </a:lnTo>
                      <a:lnTo>
                        <a:pt x="16" y="18"/>
                      </a:lnTo>
                      <a:lnTo>
                        <a:pt x="16" y="38"/>
                      </a:lnTo>
                      <a:lnTo>
                        <a:pt x="16" y="38"/>
                      </a:lnTo>
                      <a:lnTo>
                        <a:pt x="16" y="41"/>
                      </a:lnTo>
                      <a:lnTo>
                        <a:pt x="17" y="43"/>
                      </a:lnTo>
                      <a:lnTo>
                        <a:pt x="19" y="43"/>
                      </a:lnTo>
                      <a:lnTo>
                        <a:pt x="21" y="45"/>
                      </a:lnTo>
                      <a:lnTo>
                        <a:pt x="72"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2" name="Freeform 26"/>
                <p:cNvSpPr>
                  <a:spLocks/>
                </p:cNvSpPr>
                <p:nvPr/>
              </p:nvSpPr>
              <p:spPr bwMode="auto">
                <a:xfrm>
                  <a:off x="2017" y="1672"/>
                  <a:ext cx="44" cy="51"/>
                </a:xfrm>
                <a:custGeom>
                  <a:avLst/>
                  <a:gdLst>
                    <a:gd name="T0" fmla="*/ 18 w 88"/>
                    <a:gd name="T1" fmla="*/ 102 h 102"/>
                    <a:gd name="T2" fmla="*/ 18 w 88"/>
                    <a:gd name="T3" fmla="*/ 102 h 102"/>
                    <a:gd name="T4" fmla="*/ 10 w 88"/>
                    <a:gd name="T5" fmla="*/ 100 h 102"/>
                    <a:gd name="T6" fmla="*/ 4 w 88"/>
                    <a:gd name="T7" fmla="*/ 96 h 102"/>
                    <a:gd name="T8" fmla="*/ 1 w 88"/>
                    <a:gd name="T9" fmla="*/ 91 h 102"/>
                    <a:gd name="T10" fmla="*/ 0 w 88"/>
                    <a:gd name="T11" fmla="*/ 83 h 102"/>
                    <a:gd name="T12" fmla="*/ 0 w 88"/>
                    <a:gd name="T13" fmla="*/ 1 h 102"/>
                    <a:gd name="T14" fmla="*/ 0 w 88"/>
                    <a:gd name="T15" fmla="*/ 1 h 102"/>
                    <a:gd name="T16" fmla="*/ 0 w 88"/>
                    <a:gd name="T17" fmla="*/ 0 h 102"/>
                    <a:gd name="T18" fmla="*/ 13 w 88"/>
                    <a:gd name="T19" fmla="*/ 0 h 102"/>
                    <a:gd name="T20" fmla="*/ 13 w 88"/>
                    <a:gd name="T21" fmla="*/ 0 h 102"/>
                    <a:gd name="T22" fmla="*/ 14 w 88"/>
                    <a:gd name="T23" fmla="*/ 1 h 102"/>
                    <a:gd name="T24" fmla="*/ 14 w 88"/>
                    <a:gd name="T25" fmla="*/ 83 h 102"/>
                    <a:gd name="T26" fmla="*/ 14 w 88"/>
                    <a:gd name="T27" fmla="*/ 83 h 102"/>
                    <a:gd name="T28" fmla="*/ 14 w 88"/>
                    <a:gd name="T29" fmla="*/ 86 h 102"/>
                    <a:gd name="T30" fmla="*/ 16 w 88"/>
                    <a:gd name="T31" fmla="*/ 87 h 102"/>
                    <a:gd name="T32" fmla="*/ 17 w 88"/>
                    <a:gd name="T33" fmla="*/ 88 h 102"/>
                    <a:gd name="T34" fmla="*/ 20 w 88"/>
                    <a:gd name="T35" fmla="*/ 88 h 102"/>
                    <a:gd name="T36" fmla="*/ 69 w 88"/>
                    <a:gd name="T37" fmla="*/ 88 h 102"/>
                    <a:gd name="T38" fmla="*/ 69 w 88"/>
                    <a:gd name="T39" fmla="*/ 88 h 102"/>
                    <a:gd name="T40" fmla="*/ 71 w 88"/>
                    <a:gd name="T41" fmla="*/ 88 h 102"/>
                    <a:gd name="T42" fmla="*/ 73 w 88"/>
                    <a:gd name="T43" fmla="*/ 87 h 102"/>
                    <a:gd name="T44" fmla="*/ 74 w 88"/>
                    <a:gd name="T45" fmla="*/ 86 h 102"/>
                    <a:gd name="T46" fmla="*/ 74 w 88"/>
                    <a:gd name="T47" fmla="*/ 83 h 102"/>
                    <a:gd name="T48" fmla="*/ 74 w 88"/>
                    <a:gd name="T49" fmla="*/ 1 h 102"/>
                    <a:gd name="T50" fmla="*/ 74 w 88"/>
                    <a:gd name="T51" fmla="*/ 1 h 102"/>
                    <a:gd name="T52" fmla="*/ 75 w 88"/>
                    <a:gd name="T53" fmla="*/ 0 h 102"/>
                    <a:gd name="T54" fmla="*/ 87 w 88"/>
                    <a:gd name="T55" fmla="*/ 0 h 102"/>
                    <a:gd name="T56" fmla="*/ 87 w 88"/>
                    <a:gd name="T57" fmla="*/ 0 h 102"/>
                    <a:gd name="T58" fmla="*/ 88 w 88"/>
                    <a:gd name="T59" fmla="*/ 1 h 102"/>
                    <a:gd name="T60" fmla="*/ 88 w 88"/>
                    <a:gd name="T61" fmla="*/ 83 h 102"/>
                    <a:gd name="T62" fmla="*/ 88 w 88"/>
                    <a:gd name="T63" fmla="*/ 83 h 102"/>
                    <a:gd name="T64" fmla="*/ 87 w 88"/>
                    <a:gd name="T65" fmla="*/ 91 h 102"/>
                    <a:gd name="T66" fmla="*/ 83 w 88"/>
                    <a:gd name="T67" fmla="*/ 96 h 102"/>
                    <a:gd name="T68" fmla="*/ 78 w 88"/>
                    <a:gd name="T69" fmla="*/ 100 h 102"/>
                    <a:gd name="T70" fmla="*/ 70 w 88"/>
                    <a:gd name="T71" fmla="*/ 102 h 102"/>
                    <a:gd name="T72" fmla="*/ 18 w 88"/>
                    <a:gd name="T7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102">
                      <a:moveTo>
                        <a:pt x="18" y="102"/>
                      </a:moveTo>
                      <a:lnTo>
                        <a:pt x="18" y="102"/>
                      </a:lnTo>
                      <a:lnTo>
                        <a:pt x="10" y="100"/>
                      </a:lnTo>
                      <a:lnTo>
                        <a:pt x="4" y="96"/>
                      </a:lnTo>
                      <a:lnTo>
                        <a:pt x="1" y="91"/>
                      </a:lnTo>
                      <a:lnTo>
                        <a:pt x="0" y="83"/>
                      </a:lnTo>
                      <a:lnTo>
                        <a:pt x="0" y="1"/>
                      </a:lnTo>
                      <a:lnTo>
                        <a:pt x="0" y="1"/>
                      </a:lnTo>
                      <a:lnTo>
                        <a:pt x="0" y="0"/>
                      </a:lnTo>
                      <a:lnTo>
                        <a:pt x="13" y="0"/>
                      </a:lnTo>
                      <a:lnTo>
                        <a:pt x="13" y="0"/>
                      </a:lnTo>
                      <a:lnTo>
                        <a:pt x="14" y="1"/>
                      </a:lnTo>
                      <a:lnTo>
                        <a:pt x="14" y="83"/>
                      </a:lnTo>
                      <a:lnTo>
                        <a:pt x="14" y="83"/>
                      </a:lnTo>
                      <a:lnTo>
                        <a:pt x="14" y="86"/>
                      </a:lnTo>
                      <a:lnTo>
                        <a:pt x="16" y="87"/>
                      </a:lnTo>
                      <a:lnTo>
                        <a:pt x="17" y="88"/>
                      </a:lnTo>
                      <a:lnTo>
                        <a:pt x="20" y="88"/>
                      </a:lnTo>
                      <a:lnTo>
                        <a:pt x="69" y="88"/>
                      </a:lnTo>
                      <a:lnTo>
                        <a:pt x="69" y="88"/>
                      </a:lnTo>
                      <a:lnTo>
                        <a:pt x="71" y="88"/>
                      </a:lnTo>
                      <a:lnTo>
                        <a:pt x="73" y="87"/>
                      </a:lnTo>
                      <a:lnTo>
                        <a:pt x="74" y="86"/>
                      </a:lnTo>
                      <a:lnTo>
                        <a:pt x="74" y="83"/>
                      </a:lnTo>
                      <a:lnTo>
                        <a:pt x="74" y="1"/>
                      </a:lnTo>
                      <a:lnTo>
                        <a:pt x="74" y="1"/>
                      </a:lnTo>
                      <a:lnTo>
                        <a:pt x="75" y="0"/>
                      </a:lnTo>
                      <a:lnTo>
                        <a:pt x="87" y="0"/>
                      </a:lnTo>
                      <a:lnTo>
                        <a:pt x="87" y="0"/>
                      </a:lnTo>
                      <a:lnTo>
                        <a:pt x="88" y="1"/>
                      </a:lnTo>
                      <a:lnTo>
                        <a:pt x="88" y="83"/>
                      </a:lnTo>
                      <a:lnTo>
                        <a:pt x="88" y="83"/>
                      </a:lnTo>
                      <a:lnTo>
                        <a:pt x="87" y="91"/>
                      </a:lnTo>
                      <a:lnTo>
                        <a:pt x="83" y="96"/>
                      </a:lnTo>
                      <a:lnTo>
                        <a:pt x="78" y="100"/>
                      </a:lnTo>
                      <a:lnTo>
                        <a:pt x="70" y="102"/>
                      </a:lnTo>
                      <a:lnTo>
                        <a:pt x="18"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3" name="Freeform 27"/>
                <p:cNvSpPr>
                  <a:spLocks noEditPoints="1"/>
                </p:cNvSpPr>
                <p:nvPr/>
              </p:nvSpPr>
              <p:spPr bwMode="auto">
                <a:xfrm>
                  <a:off x="2076" y="1672"/>
                  <a:ext cx="45" cy="51"/>
                </a:xfrm>
                <a:custGeom>
                  <a:avLst/>
                  <a:gdLst>
                    <a:gd name="T0" fmla="*/ 16 w 90"/>
                    <a:gd name="T1" fmla="*/ 63 h 102"/>
                    <a:gd name="T2" fmla="*/ 16 w 90"/>
                    <a:gd name="T3" fmla="*/ 63 h 102"/>
                    <a:gd name="T4" fmla="*/ 15 w 90"/>
                    <a:gd name="T5" fmla="*/ 63 h 102"/>
                    <a:gd name="T6" fmla="*/ 15 w 90"/>
                    <a:gd name="T7" fmla="*/ 100 h 102"/>
                    <a:gd name="T8" fmla="*/ 15 w 90"/>
                    <a:gd name="T9" fmla="*/ 100 h 102"/>
                    <a:gd name="T10" fmla="*/ 14 w 90"/>
                    <a:gd name="T11" fmla="*/ 102 h 102"/>
                    <a:gd name="T12" fmla="*/ 2 w 90"/>
                    <a:gd name="T13" fmla="*/ 102 h 102"/>
                    <a:gd name="T14" fmla="*/ 2 w 90"/>
                    <a:gd name="T15" fmla="*/ 102 h 102"/>
                    <a:gd name="T16" fmla="*/ 0 w 90"/>
                    <a:gd name="T17" fmla="*/ 100 h 102"/>
                    <a:gd name="T18" fmla="*/ 0 w 90"/>
                    <a:gd name="T19" fmla="*/ 1 h 102"/>
                    <a:gd name="T20" fmla="*/ 0 w 90"/>
                    <a:gd name="T21" fmla="*/ 1 h 102"/>
                    <a:gd name="T22" fmla="*/ 2 w 90"/>
                    <a:gd name="T23" fmla="*/ 0 h 102"/>
                    <a:gd name="T24" fmla="*/ 72 w 90"/>
                    <a:gd name="T25" fmla="*/ 0 h 102"/>
                    <a:gd name="T26" fmla="*/ 72 w 90"/>
                    <a:gd name="T27" fmla="*/ 0 h 102"/>
                    <a:gd name="T28" fmla="*/ 80 w 90"/>
                    <a:gd name="T29" fmla="*/ 1 h 102"/>
                    <a:gd name="T30" fmla="*/ 85 w 90"/>
                    <a:gd name="T31" fmla="*/ 5 h 102"/>
                    <a:gd name="T32" fmla="*/ 89 w 90"/>
                    <a:gd name="T33" fmla="*/ 10 h 102"/>
                    <a:gd name="T34" fmla="*/ 90 w 90"/>
                    <a:gd name="T35" fmla="*/ 18 h 102"/>
                    <a:gd name="T36" fmla="*/ 90 w 90"/>
                    <a:gd name="T37" fmla="*/ 45 h 102"/>
                    <a:gd name="T38" fmla="*/ 90 w 90"/>
                    <a:gd name="T39" fmla="*/ 45 h 102"/>
                    <a:gd name="T40" fmla="*/ 89 w 90"/>
                    <a:gd name="T41" fmla="*/ 53 h 102"/>
                    <a:gd name="T42" fmla="*/ 88 w 90"/>
                    <a:gd name="T43" fmla="*/ 55 h 102"/>
                    <a:gd name="T44" fmla="*/ 86 w 90"/>
                    <a:gd name="T45" fmla="*/ 58 h 102"/>
                    <a:gd name="T46" fmla="*/ 84 w 90"/>
                    <a:gd name="T47" fmla="*/ 61 h 102"/>
                    <a:gd name="T48" fmla="*/ 80 w 90"/>
                    <a:gd name="T49" fmla="*/ 62 h 102"/>
                    <a:gd name="T50" fmla="*/ 72 w 90"/>
                    <a:gd name="T51" fmla="*/ 63 h 102"/>
                    <a:gd name="T52" fmla="*/ 16 w 90"/>
                    <a:gd name="T53" fmla="*/ 63 h 102"/>
                    <a:gd name="T54" fmla="*/ 15 w 90"/>
                    <a:gd name="T55" fmla="*/ 50 h 102"/>
                    <a:gd name="T56" fmla="*/ 15 w 90"/>
                    <a:gd name="T57" fmla="*/ 50 h 102"/>
                    <a:gd name="T58" fmla="*/ 16 w 90"/>
                    <a:gd name="T59" fmla="*/ 50 h 102"/>
                    <a:gd name="T60" fmla="*/ 68 w 90"/>
                    <a:gd name="T61" fmla="*/ 50 h 102"/>
                    <a:gd name="T62" fmla="*/ 68 w 90"/>
                    <a:gd name="T63" fmla="*/ 50 h 102"/>
                    <a:gd name="T64" fmla="*/ 72 w 90"/>
                    <a:gd name="T65" fmla="*/ 50 h 102"/>
                    <a:gd name="T66" fmla="*/ 73 w 90"/>
                    <a:gd name="T67" fmla="*/ 49 h 102"/>
                    <a:gd name="T68" fmla="*/ 74 w 90"/>
                    <a:gd name="T69" fmla="*/ 47 h 102"/>
                    <a:gd name="T70" fmla="*/ 76 w 90"/>
                    <a:gd name="T71" fmla="*/ 45 h 102"/>
                    <a:gd name="T72" fmla="*/ 76 w 90"/>
                    <a:gd name="T73" fmla="*/ 18 h 102"/>
                    <a:gd name="T74" fmla="*/ 76 w 90"/>
                    <a:gd name="T75" fmla="*/ 18 h 102"/>
                    <a:gd name="T76" fmla="*/ 74 w 90"/>
                    <a:gd name="T77" fmla="*/ 16 h 102"/>
                    <a:gd name="T78" fmla="*/ 73 w 90"/>
                    <a:gd name="T79" fmla="*/ 14 h 102"/>
                    <a:gd name="T80" fmla="*/ 72 w 90"/>
                    <a:gd name="T81" fmla="*/ 13 h 102"/>
                    <a:gd name="T82" fmla="*/ 68 w 90"/>
                    <a:gd name="T83" fmla="*/ 13 h 102"/>
                    <a:gd name="T84" fmla="*/ 16 w 90"/>
                    <a:gd name="T85" fmla="*/ 13 h 102"/>
                    <a:gd name="T86" fmla="*/ 16 w 90"/>
                    <a:gd name="T87" fmla="*/ 13 h 102"/>
                    <a:gd name="T88" fmla="*/ 15 w 90"/>
                    <a:gd name="T89" fmla="*/ 14 h 102"/>
                    <a:gd name="T90" fmla="*/ 15 w 90"/>
                    <a:gd name="T9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02">
                      <a:moveTo>
                        <a:pt x="16" y="63"/>
                      </a:moveTo>
                      <a:lnTo>
                        <a:pt x="16" y="63"/>
                      </a:lnTo>
                      <a:lnTo>
                        <a:pt x="15" y="63"/>
                      </a:lnTo>
                      <a:lnTo>
                        <a:pt x="15" y="100"/>
                      </a:lnTo>
                      <a:lnTo>
                        <a:pt x="15" y="100"/>
                      </a:lnTo>
                      <a:lnTo>
                        <a:pt x="14" y="102"/>
                      </a:lnTo>
                      <a:lnTo>
                        <a:pt x="2" y="102"/>
                      </a:lnTo>
                      <a:lnTo>
                        <a:pt x="2" y="102"/>
                      </a:lnTo>
                      <a:lnTo>
                        <a:pt x="0" y="100"/>
                      </a:lnTo>
                      <a:lnTo>
                        <a:pt x="0" y="1"/>
                      </a:lnTo>
                      <a:lnTo>
                        <a:pt x="0" y="1"/>
                      </a:lnTo>
                      <a:lnTo>
                        <a:pt x="2" y="0"/>
                      </a:lnTo>
                      <a:lnTo>
                        <a:pt x="72" y="0"/>
                      </a:lnTo>
                      <a:lnTo>
                        <a:pt x="72" y="0"/>
                      </a:lnTo>
                      <a:lnTo>
                        <a:pt x="80" y="1"/>
                      </a:lnTo>
                      <a:lnTo>
                        <a:pt x="85" y="5"/>
                      </a:lnTo>
                      <a:lnTo>
                        <a:pt x="89" y="10"/>
                      </a:lnTo>
                      <a:lnTo>
                        <a:pt x="90" y="18"/>
                      </a:lnTo>
                      <a:lnTo>
                        <a:pt x="90" y="45"/>
                      </a:lnTo>
                      <a:lnTo>
                        <a:pt x="90" y="45"/>
                      </a:lnTo>
                      <a:lnTo>
                        <a:pt x="89" y="53"/>
                      </a:lnTo>
                      <a:lnTo>
                        <a:pt x="88" y="55"/>
                      </a:lnTo>
                      <a:lnTo>
                        <a:pt x="86" y="58"/>
                      </a:lnTo>
                      <a:lnTo>
                        <a:pt x="84" y="61"/>
                      </a:lnTo>
                      <a:lnTo>
                        <a:pt x="80" y="62"/>
                      </a:lnTo>
                      <a:lnTo>
                        <a:pt x="72" y="63"/>
                      </a:lnTo>
                      <a:lnTo>
                        <a:pt x="16" y="63"/>
                      </a:lnTo>
                      <a:close/>
                      <a:moveTo>
                        <a:pt x="15" y="50"/>
                      </a:moveTo>
                      <a:lnTo>
                        <a:pt x="15" y="50"/>
                      </a:lnTo>
                      <a:lnTo>
                        <a:pt x="16" y="50"/>
                      </a:lnTo>
                      <a:lnTo>
                        <a:pt x="68" y="50"/>
                      </a:lnTo>
                      <a:lnTo>
                        <a:pt x="68" y="50"/>
                      </a:lnTo>
                      <a:lnTo>
                        <a:pt x="72" y="50"/>
                      </a:lnTo>
                      <a:lnTo>
                        <a:pt x="73" y="49"/>
                      </a:lnTo>
                      <a:lnTo>
                        <a:pt x="74" y="47"/>
                      </a:lnTo>
                      <a:lnTo>
                        <a:pt x="76" y="45"/>
                      </a:lnTo>
                      <a:lnTo>
                        <a:pt x="76" y="18"/>
                      </a:lnTo>
                      <a:lnTo>
                        <a:pt x="76" y="18"/>
                      </a:lnTo>
                      <a:lnTo>
                        <a:pt x="74" y="16"/>
                      </a:lnTo>
                      <a:lnTo>
                        <a:pt x="73" y="14"/>
                      </a:lnTo>
                      <a:lnTo>
                        <a:pt x="72" y="13"/>
                      </a:lnTo>
                      <a:lnTo>
                        <a:pt x="68" y="13"/>
                      </a:lnTo>
                      <a:lnTo>
                        <a:pt x="16" y="13"/>
                      </a:lnTo>
                      <a:lnTo>
                        <a:pt x="16" y="13"/>
                      </a:lnTo>
                      <a:lnTo>
                        <a:pt x="15" y="14"/>
                      </a:lnTo>
                      <a:lnTo>
                        <a:pt x="1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4" name="Freeform 28"/>
                <p:cNvSpPr>
                  <a:spLocks noEditPoints="1"/>
                </p:cNvSpPr>
                <p:nvPr/>
              </p:nvSpPr>
              <p:spPr bwMode="auto">
                <a:xfrm>
                  <a:off x="2131" y="1672"/>
                  <a:ext cx="45" cy="51"/>
                </a:xfrm>
                <a:custGeom>
                  <a:avLst/>
                  <a:gdLst>
                    <a:gd name="T0" fmla="*/ 16 w 90"/>
                    <a:gd name="T1" fmla="*/ 63 h 102"/>
                    <a:gd name="T2" fmla="*/ 16 w 90"/>
                    <a:gd name="T3" fmla="*/ 63 h 102"/>
                    <a:gd name="T4" fmla="*/ 15 w 90"/>
                    <a:gd name="T5" fmla="*/ 63 h 102"/>
                    <a:gd name="T6" fmla="*/ 15 w 90"/>
                    <a:gd name="T7" fmla="*/ 100 h 102"/>
                    <a:gd name="T8" fmla="*/ 15 w 90"/>
                    <a:gd name="T9" fmla="*/ 100 h 102"/>
                    <a:gd name="T10" fmla="*/ 15 w 90"/>
                    <a:gd name="T11" fmla="*/ 102 h 102"/>
                    <a:gd name="T12" fmla="*/ 2 w 90"/>
                    <a:gd name="T13" fmla="*/ 102 h 102"/>
                    <a:gd name="T14" fmla="*/ 2 w 90"/>
                    <a:gd name="T15" fmla="*/ 102 h 102"/>
                    <a:gd name="T16" fmla="*/ 0 w 90"/>
                    <a:gd name="T17" fmla="*/ 100 h 102"/>
                    <a:gd name="T18" fmla="*/ 0 w 90"/>
                    <a:gd name="T19" fmla="*/ 1 h 102"/>
                    <a:gd name="T20" fmla="*/ 0 w 90"/>
                    <a:gd name="T21" fmla="*/ 1 h 102"/>
                    <a:gd name="T22" fmla="*/ 2 w 90"/>
                    <a:gd name="T23" fmla="*/ 0 h 102"/>
                    <a:gd name="T24" fmla="*/ 72 w 90"/>
                    <a:gd name="T25" fmla="*/ 0 h 102"/>
                    <a:gd name="T26" fmla="*/ 72 w 90"/>
                    <a:gd name="T27" fmla="*/ 0 h 102"/>
                    <a:gd name="T28" fmla="*/ 80 w 90"/>
                    <a:gd name="T29" fmla="*/ 1 h 102"/>
                    <a:gd name="T30" fmla="*/ 86 w 90"/>
                    <a:gd name="T31" fmla="*/ 5 h 102"/>
                    <a:gd name="T32" fmla="*/ 89 w 90"/>
                    <a:gd name="T33" fmla="*/ 10 h 102"/>
                    <a:gd name="T34" fmla="*/ 90 w 90"/>
                    <a:gd name="T35" fmla="*/ 18 h 102"/>
                    <a:gd name="T36" fmla="*/ 90 w 90"/>
                    <a:gd name="T37" fmla="*/ 45 h 102"/>
                    <a:gd name="T38" fmla="*/ 90 w 90"/>
                    <a:gd name="T39" fmla="*/ 45 h 102"/>
                    <a:gd name="T40" fmla="*/ 89 w 90"/>
                    <a:gd name="T41" fmla="*/ 53 h 102"/>
                    <a:gd name="T42" fmla="*/ 88 w 90"/>
                    <a:gd name="T43" fmla="*/ 55 h 102"/>
                    <a:gd name="T44" fmla="*/ 86 w 90"/>
                    <a:gd name="T45" fmla="*/ 58 h 102"/>
                    <a:gd name="T46" fmla="*/ 84 w 90"/>
                    <a:gd name="T47" fmla="*/ 61 h 102"/>
                    <a:gd name="T48" fmla="*/ 81 w 90"/>
                    <a:gd name="T49" fmla="*/ 62 h 102"/>
                    <a:gd name="T50" fmla="*/ 72 w 90"/>
                    <a:gd name="T51" fmla="*/ 63 h 102"/>
                    <a:gd name="T52" fmla="*/ 16 w 90"/>
                    <a:gd name="T53" fmla="*/ 63 h 102"/>
                    <a:gd name="T54" fmla="*/ 15 w 90"/>
                    <a:gd name="T55" fmla="*/ 50 h 102"/>
                    <a:gd name="T56" fmla="*/ 15 w 90"/>
                    <a:gd name="T57" fmla="*/ 50 h 102"/>
                    <a:gd name="T58" fmla="*/ 16 w 90"/>
                    <a:gd name="T59" fmla="*/ 50 h 102"/>
                    <a:gd name="T60" fmla="*/ 69 w 90"/>
                    <a:gd name="T61" fmla="*/ 50 h 102"/>
                    <a:gd name="T62" fmla="*/ 69 w 90"/>
                    <a:gd name="T63" fmla="*/ 50 h 102"/>
                    <a:gd name="T64" fmla="*/ 72 w 90"/>
                    <a:gd name="T65" fmla="*/ 50 h 102"/>
                    <a:gd name="T66" fmla="*/ 75 w 90"/>
                    <a:gd name="T67" fmla="*/ 49 h 102"/>
                    <a:gd name="T68" fmla="*/ 76 w 90"/>
                    <a:gd name="T69" fmla="*/ 47 h 102"/>
                    <a:gd name="T70" fmla="*/ 76 w 90"/>
                    <a:gd name="T71" fmla="*/ 45 h 102"/>
                    <a:gd name="T72" fmla="*/ 76 w 90"/>
                    <a:gd name="T73" fmla="*/ 18 h 102"/>
                    <a:gd name="T74" fmla="*/ 76 w 90"/>
                    <a:gd name="T75" fmla="*/ 18 h 102"/>
                    <a:gd name="T76" fmla="*/ 76 w 90"/>
                    <a:gd name="T77" fmla="*/ 16 h 102"/>
                    <a:gd name="T78" fmla="*/ 75 w 90"/>
                    <a:gd name="T79" fmla="*/ 14 h 102"/>
                    <a:gd name="T80" fmla="*/ 72 w 90"/>
                    <a:gd name="T81" fmla="*/ 13 h 102"/>
                    <a:gd name="T82" fmla="*/ 69 w 90"/>
                    <a:gd name="T83" fmla="*/ 13 h 102"/>
                    <a:gd name="T84" fmla="*/ 16 w 90"/>
                    <a:gd name="T85" fmla="*/ 13 h 102"/>
                    <a:gd name="T86" fmla="*/ 16 w 90"/>
                    <a:gd name="T87" fmla="*/ 13 h 102"/>
                    <a:gd name="T88" fmla="*/ 15 w 90"/>
                    <a:gd name="T89" fmla="*/ 14 h 102"/>
                    <a:gd name="T90" fmla="*/ 15 w 90"/>
                    <a:gd name="T9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02">
                      <a:moveTo>
                        <a:pt x="16" y="63"/>
                      </a:moveTo>
                      <a:lnTo>
                        <a:pt x="16" y="63"/>
                      </a:lnTo>
                      <a:lnTo>
                        <a:pt x="15" y="63"/>
                      </a:lnTo>
                      <a:lnTo>
                        <a:pt x="15" y="100"/>
                      </a:lnTo>
                      <a:lnTo>
                        <a:pt x="15" y="100"/>
                      </a:lnTo>
                      <a:lnTo>
                        <a:pt x="15" y="102"/>
                      </a:lnTo>
                      <a:lnTo>
                        <a:pt x="2" y="102"/>
                      </a:lnTo>
                      <a:lnTo>
                        <a:pt x="2" y="102"/>
                      </a:lnTo>
                      <a:lnTo>
                        <a:pt x="0" y="100"/>
                      </a:lnTo>
                      <a:lnTo>
                        <a:pt x="0" y="1"/>
                      </a:lnTo>
                      <a:lnTo>
                        <a:pt x="0" y="1"/>
                      </a:lnTo>
                      <a:lnTo>
                        <a:pt x="2" y="0"/>
                      </a:lnTo>
                      <a:lnTo>
                        <a:pt x="72" y="0"/>
                      </a:lnTo>
                      <a:lnTo>
                        <a:pt x="72" y="0"/>
                      </a:lnTo>
                      <a:lnTo>
                        <a:pt x="80" y="1"/>
                      </a:lnTo>
                      <a:lnTo>
                        <a:pt x="86" y="5"/>
                      </a:lnTo>
                      <a:lnTo>
                        <a:pt x="89" y="10"/>
                      </a:lnTo>
                      <a:lnTo>
                        <a:pt x="90" y="18"/>
                      </a:lnTo>
                      <a:lnTo>
                        <a:pt x="90" y="45"/>
                      </a:lnTo>
                      <a:lnTo>
                        <a:pt x="90" y="45"/>
                      </a:lnTo>
                      <a:lnTo>
                        <a:pt x="89" y="53"/>
                      </a:lnTo>
                      <a:lnTo>
                        <a:pt x="88" y="55"/>
                      </a:lnTo>
                      <a:lnTo>
                        <a:pt x="86" y="58"/>
                      </a:lnTo>
                      <a:lnTo>
                        <a:pt x="84" y="61"/>
                      </a:lnTo>
                      <a:lnTo>
                        <a:pt x="81" y="62"/>
                      </a:lnTo>
                      <a:lnTo>
                        <a:pt x="72" y="63"/>
                      </a:lnTo>
                      <a:lnTo>
                        <a:pt x="16" y="63"/>
                      </a:lnTo>
                      <a:close/>
                      <a:moveTo>
                        <a:pt x="15" y="50"/>
                      </a:moveTo>
                      <a:lnTo>
                        <a:pt x="15" y="50"/>
                      </a:lnTo>
                      <a:lnTo>
                        <a:pt x="16" y="50"/>
                      </a:lnTo>
                      <a:lnTo>
                        <a:pt x="69" y="50"/>
                      </a:lnTo>
                      <a:lnTo>
                        <a:pt x="69" y="50"/>
                      </a:lnTo>
                      <a:lnTo>
                        <a:pt x="72" y="50"/>
                      </a:lnTo>
                      <a:lnTo>
                        <a:pt x="75" y="49"/>
                      </a:lnTo>
                      <a:lnTo>
                        <a:pt x="76" y="47"/>
                      </a:lnTo>
                      <a:lnTo>
                        <a:pt x="76" y="45"/>
                      </a:lnTo>
                      <a:lnTo>
                        <a:pt x="76" y="18"/>
                      </a:lnTo>
                      <a:lnTo>
                        <a:pt x="76" y="18"/>
                      </a:lnTo>
                      <a:lnTo>
                        <a:pt x="76" y="16"/>
                      </a:lnTo>
                      <a:lnTo>
                        <a:pt x="75" y="14"/>
                      </a:lnTo>
                      <a:lnTo>
                        <a:pt x="72" y="13"/>
                      </a:lnTo>
                      <a:lnTo>
                        <a:pt x="69" y="13"/>
                      </a:lnTo>
                      <a:lnTo>
                        <a:pt x="16" y="13"/>
                      </a:lnTo>
                      <a:lnTo>
                        <a:pt x="16" y="13"/>
                      </a:lnTo>
                      <a:lnTo>
                        <a:pt x="15" y="14"/>
                      </a:lnTo>
                      <a:lnTo>
                        <a:pt x="1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5" name="Freeform 29"/>
                <p:cNvSpPr>
                  <a:spLocks/>
                </p:cNvSpPr>
                <p:nvPr/>
              </p:nvSpPr>
              <p:spPr bwMode="auto">
                <a:xfrm>
                  <a:off x="2187" y="1672"/>
                  <a:ext cx="39" cy="51"/>
                </a:xfrm>
                <a:custGeom>
                  <a:avLst/>
                  <a:gdLst>
                    <a:gd name="T0" fmla="*/ 14 w 78"/>
                    <a:gd name="T1" fmla="*/ 88 h 102"/>
                    <a:gd name="T2" fmla="*/ 14 w 78"/>
                    <a:gd name="T3" fmla="*/ 88 h 102"/>
                    <a:gd name="T4" fmla="*/ 14 w 78"/>
                    <a:gd name="T5" fmla="*/ 88 h 102"/>
                    <a:gd name="T6" fmla="*/ 76 w 78"/>
                    <a:gd name="T7" fmla="*/ 88 h 102"/>
                    <a:gd name="T8" fmla="*/ 76 w 78"/>
                    <a:gd name="T9" fmla="*/ 88 h 102"/>
                    <a:gd name="T10" fmla="*/ 78 w 78"/>
                    <a:gd name="T11" fmla="*/ 90 h 102"/>
                    <a:gd name="T12" fmla="*/ 78 w 78"/>
                    <a:gd name="T13" fmla="*/ 100 h 102"/>
                    <a:gd name="T14" fmla="*/ 78 w 78"/>
                    <a:gd name="T15" fmla="*/ 100 h 102"/>
                    <a:gd name="T16" fmla="*/ 76 w 78"/>
                    <a:gd name="T17" fmla="*/ 102 h 102"/>
                    <a:gd name="T18" fmla="*/ 0 w 78"/>
                    <a:gd name="T19" fmla="*/ 102 h 102"/>
                    <a:gd name="T20" fmla="*/ 0 w 78"/>
                    <a:gd name="T21" fmla="*/ 102 h 102"/>
                    <a:gd name="T22" fmla="*/ 0 w 78"/>
                    <a:gd name="T23" fmla="*/ 100 h 102"/>
                    <a:gd name="T24" fmla="*/ 0 w 78"/>
                    <a:gd name="T25" fmla="*/ 1 h 102"/>
                    <a:gd name="T26" fmla="*/ 0 w 78"/>
                    <a:gd name="T27" fmla="*/ 1 h 102"/>
                    <a:gd name="T28" fmla="*/ 0 w 78"/>
                    <a:gd name="T29" fmla="*/ 0 h 102"/>
                    <a:gd name="T30" fmla="*/ 13 w 78"/>
                    <a:gd name="T31" fmla="*/ 0 h 102"/>
                    <a:gd name="T32" fmla="*/ 13 w 78"/>
                    <a:gd name="T33" fmla="*/ 0 h 102"/>
                    <a:gd name="T34" fmla="*/ 14 w 78"/>
                    <a:gd name="T35" fmla="*/ 1 h 102"/>
                    <a:gd name="T36" fmla="*/ 14 w 78"/>
                    <a:gd name="T37"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02">
                      <a:moveTo>
                        <a:pt x="14" y="88"/>
                      </a:moveTo>
                      <a:lnTo>
                        <a:pt x="14" y="88"/>
                      </a:lnTo>
                      <a:lnTo>
                        <a:pt x="14" y="88"/>
                      </a:lnTo>
                      <a:lnTo>
                        <a:pt x="76" y="88"/>
                      </a:lnTo>
                      <a:lnTo>
                        <a:pt x="76" y="88"/>
                      </a:lnTo>
                      <a:lnTo>
                        <a:pt x="78" y="90"/>
                      </a:lnTo>
                      <a:lnTo>
                        <a:pt x="78" y="100"/>
                      </a:lnTo>
                      <a:lnTo>
                        <a:pt x="78" y="100"/>
                      </a:lnTo>
                      <a:lnTo>
                        <a:pt x="76" y="102"/>
                      </a:lnTo>
                      <a:lnTo>
                        <a:pt x="0" y="102"/>
                      </a:lnTo>
                      <a:lnTo>
                        <a:pt x="0" y="102"/>
                      </a:lnTo>
                      <a:lnTo>
                        <a:pt x="0" y="100"/>
                      </a:lnTo>
                      <a:lnTo>
                        <a:pt x="0" y="1"/>
                      </a:lnTo>
                      <a:lnTo>
                        <a:pt x="0" y="1"/>
                      </a:lnTo>
                      <a:lnTo>
                        <a:pt x="0" y="0"/>
                      </a:lnTo>
                      <a:lnTo>
                        <a:pt x="13" y="0"/>
                      </a:lnTo>
                      <a:lnTo>
                        <a:pt x="13" y="0"/>
                      </a:lnTo>
                      <a:lnTo>
                        <a:pt x="14" y="1"/>
                      </a:lnTo>
                      <a:lnTo>
                        <a:pt x="14"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6" name="Freeform 30"/>
                <p:cNvSpPr>
                  <a:spLocks/>
                </p:cNvSpPr>
                <p:nvPr/>
              </p:nvSpPr>
              <p:spPr bwMode="auto">
                <a:xfrm>
                  <a:off x="2218" y="1672"/>
                  <a:ext cx="51" cy="51"/>
                </a:xfrm>
                <a:custGeom>
                  <a:avLst/>
                  <a:gdLst>
                    <a:gd name="T0" fmla="*/ 0 w 102"/>
                    <a:gd name="T1" fmla="*/ 1 h 102"/>
                    <a:gd name="T2" fmla="*/ 0 w 102"/>
                    <a:gd name="T3" fmla="*/ 1 h 102"/>
                    <a:gd name="T4" fmla="*/ 0 w 102"/>
                    <a:gd name="T5" fmla="*/ 1 h 102"/>
                    <a:gd name="T6" fmla="*/ 1 w 102"/>
                    <a:gd name="T7" fmla="*/ 0 h 102"/>
                    <a:gd name="T8" fmla="*/ 14 w 102"/>
                    <a:gd name="T9" fmla="*/ 0 h 102"/>
                    <a:gd name="T10" fmla="*/ 14 w 102"/>
                    <a:gd name="T11" fmla="*/ 0 h 102"/>
                    <a:gd name="T12" fmla="*/ 16 w 102"/>
                    <a:gd name="T13" fmla="*/ 1 h 102"/>
                    <a:gd name="T14" fmla="*/ 17 w 102"/>
                    <a:gd name="T15" fmla="*/ 2 h 102"/>
                    <a:gd name="T16" fmla="*/ 50 w 102"/>
                    <a:gd name="T17" fmla="*/ 51 h 102"/>
                    <a:gd name="T18" fmla="*/ 85 w 102"/>
                    <a:gd name="T19" fmla="*/ 1 h 102"/>
                    <a:gd name="T20" fmla="*/ 85 w 102"/>
                    <a:gd name="T21" fmla="*/ 1 h 102"/>
                    <a:gd name="T22" fmla="*/ 87 w 102"/>
                    <a:gd name="T23" fmla="*/ 0 h 102"/>
                    <a:gd name="T24" fmla="*/ 100 w 102"/>
                    <a:gd name="T25" fmla="*/ 0 h 102"/>
                    <a:gd name="T26" fmla="*/ 100 w 102"/>
                    <a:gd name="T27" fmla="*/ 0 h 102"/>
                    <a:gd name="T28" fmla="*/ 102 w 102"/>
                    <a:gd name="T29" fmla="*/ 1 h 102"/>
                    <a:gd name="T30" fmla="*/ 100 w 102"/>
                    <a:gd name="T31" fmla="*/ 1 h 102"/>
                    <a:gd name="T32" fmla="*/ 58 w 102"/>
                    <a:gd name="T33" fmla="*/ 65 h 102"/>
                    <a:gd name="T34" fmla="*/ 58 w 102"/>
                    <a:gd name="T35" fmla="*/ 100 h 102"/>
                    <a:gd name="T36" fmla="*/ 58 w 102"/>
                    <a:gd name="T37" fmla="*/ 100 h 102"/>
                    <a:gd name="T38" fmla="*/ 57 w 102"/>
                    <a:gd name="T39" fmla="*/ 102 h 102"/>
                    <a:gd name="T40" fmla="*/ 44 w 102"/>
                    <a:gd name="T41" fmla="*/ 102 h 102"/>
                    <a:gd name="T42" fmla="*/ 44 w 102"/>
                    <a:gd name="T43" fmla="*/ 102 h 102"/>
                    <a:gd name="T44" fmla="*/ 44 w 102"/>
                    <a:gd name="T45" fmla="*/ 100 h 102"/>
                    <a:gd name="T46" fmla="*/ 44 w 102"/>
                    <a:gd name="T47" fmla="*/ 65 h 102"/>
                    <a:gd name="T48" fmla="*/ 0 w 102"/>
                    <a:gd name="T49"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0" y="1"/>
                      </a:moveTo>
                      <a:lnTo>
                        <a:pt x="0" y="1"/>
                      </a:lnTo>
                      <a:lnTo>
                        <a:pt x="0" y="1"/>
                      </a:lnTo>
                      <a:lnTo>
                        <a:pt x="1" y="0"/>
                      </a:lnTo>
                      <a:lnTo>
                        <a:pt x="14" y="0"/>
                      </a:lnTo>
                      <a:lnTo>
                        <a:pt x="14" y="0"/>
                      </a:lnTo>
                      <a:lnTo>
                        <a:pt x="16" y="1"/>
                      </a:lnTo>
                      <a:lnTo>
                        <a:pt x="17" y="2"/>
                      </a:lnTo>
                      <a:lnTo>
                        <a:pt x="50" y="51"/>
                      </a:lnTo>
                      <a:lnTo>
                        <a:pt x="85" y="1"/>
                      </a:lnTo>
                      <a:lnTo>
                        <a:pt x="85" y="1"/>
                      </a:lnTo>
                      <a:lnTo>
                        <a:pt x="87" y="0"/>
                      </a:lnTo>
                      <a:lnTo>
                        <a:pt x="100" y="0"/>
                      </a:lnTo>
                      <a:lnTo>
                        <a:pt x="100" y="0"/>
                      </a:lnTo>
                      <a:lnTo>
                        <a:pt x="102" y="1"/>
                      </a:lnTo>
                      <a:lnTo>
                        <a:pt x="100" y="1"/>
                      </a:lnTo>
                      <a:lnTo>
                        <a:pt x="58" y="65"/>
                      </a:lnTo>
                      <a:lnTo>
                        <a:pt x="58" y="100"/>
                      </a:lnTo>
                      <a:lnTo>
                        <a:pt x="58" y="100"/>
                      </a:lnTo>
                      <a:lnTo>
                        <a:pt x="57" y="102"/>
                      </a:lnTo>
                      <a:lnTo>
                        <a:pt x="44" y="102"/>
                      </a:lnTo>
                      <a:lnTo>
                        <a:pt x="44" y="102"/>
                      </a:lnTo>
                      <a:lnTo>
                        <a:pt x="44" y="100"/>
                      </a:lnTo>
                      <a:lnTo>
                        <a:pt x="44" y="65"/>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7" name="Freeform 31"/>
                <p:cNvSpPr>
                  <a:spLocks/>
                </p:cNvSpPr>
                <p:nvPr/>
              </p:nvSpPr>
              <p:spPr bwMode="auto">
                <a:xfrm>
                  <a:off x="2296" y="1672"/>
                  <a:ext cx="45" cy="51"/>
                </a:xfrm>
                <a:custGeom>
                  <a:avLst/>
                  <a:gdLst>
                    <a:gd name="T0" fmla="*/ 71 w 89"/>
                    <a:gd name="T1" fmla="*/ 45 h 102"/>
                    <a:gd name="T2" fmla="*/ 84 w 89"/>
                    <a:gd name="T3" fmla="*/ 49 h 102"/>
                    <a:gd name="T4" fmla="*/ 89 w 89"/>
                    <a:gd name="T5" fmla="*/ 63 h 102"/>
                    <a:gd name="T6" fmla="*/ 89 w 89"/>
                    <a:gd name="T7" fmla="*/ 83 h 102"/>
                    <a:gd name="T8" fmla="*/ 84 w 89"/>
                    <a:gd name="T9" fmla="*/ 96 h 102"/>
                    <a:gd name="T10" fmla="*/ 71 w 89"/>
                    <a:gd name="T11" fmla="*/ 102 h 102"/>
                    <a:gd name="T12" fmla="*/ 18 w 89"/>
                    <a:gd name="T13" fmla="*/ 102 h 102"/>
                    <a:gd name="T14" fmla="*/ 4 w 89"/>
                    <a:gd name="T15" fmla="*/ 96 h 102"/>
                    <a:gd name="T16" fmla="*/ 0 w 89"/>
                    <a:gd name="T17" fmla="*/ 83 h 102"/>
                    <a:gd name="T18" fmla="*/ 0 w 89"/>
                    <a:gd name="T19" fmla="*/ 76 h 102"/>
                    <a:gd name="T20" fmla="*/ 13 w 89"/>
                    <a:gd name="T21" fmla="*/ 75 h 102"/>
                    <a:gd name="T22" fmla="*/ 14 w 89"/>
                    <a:gd name="T23" fmla="*/ 76 h 102"/>
                    <a:gd name="T24" fmla="*/ 14 w 89"/>
                    <a:gd name="T25" fmla="*/ 83 h 102"/>
                    <a:gd name="T26" fmla="*/ 15 w 89"/>
                    <a:gd name="T27" fmla="*/ 87 h 102"/>
                    <a:gd name="T28" fmla="*/ 19 w 89"/>
                    <a:gd name="T29" fmla="*/ 88 h 102"/>
                    <a:gd name="T30" fmla="*/ 68 w 89"/>
                    <a:gd name="T31" fmla="*/ 88 h 102"/>
                    <a:gd name="T32" fmla="*/ 74 w 89"/>
                    <a:gd name="T33" fmla="*/ 87 h 102"/>
                    <a:gd name="T34" fmla="*/ 75 w 89"/>
                    <a:gd name="T35" fmla="*/ 83 h 102"/>
                    <a:gd name="T36" fmla="*/ 75 w 89"/>
                    <a:gd name="T37" fmla="*/ 63 h 102"/>
                    <a:gd name="T38" fmla="*/ 74 w 89"/>
                    <a:gd name="T39" fmla="*/ 58 h 102"/>
                    <a:gd name="T40" fmla="*/ 68 w 89"/>
                    <a:gd name="T41" fmla="*/ 57 h 102"/>
                    <a:gd name="T42" fmla="*/ 18 w 89"/>
                    <a:gd name="T43" fmla="*/ 57 h 102"/>
                    <a:gd name="T44" fmla="*/ 5 w 89"/>
                    <a:gd name="T45" fmla="*/ 53 h 102"/>
                    <a:gd name="T46" fmla="*/ 1 w 89"/>
                    <a:gd name="T47" fmla="*/ 38 h 102"/>
                    <a:gd name="T48" fmla="*/ 1 w 89"/>
                    <a:gd name="T49" fmla="*/ 18 h 102"/>
                    <a:gd name="T50" fmla="*/ 5 w 89"/>
                    <a:gd name="T51" fmla="*/ 5 h 102"/>
                    <a:gd name="T52" fmla="*/ 18 w 89"/>
                    <a:gd name="T53" fmla="*/ 0 h 102"/>
                    <a:gd name="T54" fmla="*/ 70 w 89"/>
                    <a:gd name="T55" fmla="*/ 0 h 102"/>
                    <a:gd name="T56" fmla="*/ 83 w 89"/>
                    <a:gd name="T57" fmla="*/ 5 h 102"/>
                    <a:gd name="T58" fmla="*/ 88 w 89"/>
                    <a:gd name="T59" fmla="*/ 18 h 102"/>
                    <a:gd name="T60" fmla="*/ 88 w 89"/>
                    <a:gd name="T61" fmla="*/ 26 h 102"/>
                    <a:gd name="T62" fmla="*/ 74 w 89"/>
                    <a:gd name="T63" fmla="*/ 26 h 102"/>
                    <a:gd name="T64" fmla="*/ 74 w 89"/>
                    <a:gd name="T65" fmla="*/ 26 h 102"/>
                    <a:gd name="T66" fmla="*/ 74 w 89"/>
                    <a:gd name="T67" fmla="*/ 18 h 102"/>
                    <a:gd name="T68" fmla="*/ 72 w 89"/>
                    <a:gd name="T69" fmla="*/ 14 h 102"/>
                    <a:gd name="T70" fmla="*/ 68 w 89"/>
                    <a:gd name="T71" fmla="*/ 13 h 102"/>
                    <a:gd name="T72" fmla="*/ 21 w 89"/>
                    <a:gd name="T73" fmla="*/ 13 h 102"/>
                    <a:gd name="T74" fmla="*/ 17 w 89"/>
                    <a:gd name="T75" fmla="*/ 14 h 102"/>
                    <a:gd name="T76" fmla="*/ 15 w 89"/>
                    <a:gd name="T77" fmla="*/ 18 h 102"/>
                    <a:gd name="T78" fmla="*/ 15 w 89"/>
                    <a:gd name="T79" fmla="*/ 38 h 102"/>
                    <a:gd name="T80" fmla="*/ 17 w 89"/>
                    <a:gd name="T81" fmla="*/ 43 h 102"/>
                    <a:gd name="T82" fmla="*/ 21 w 89"/>
                    <a:gd name="T83"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102">
                      <a:moveTo>
                        <a:pt x="71" y="45"/>
                      </a:moveTo>
                      <a:lnTo>
                        <a:pt x="71" y="45"/>
                      </a:lnTo>
                      <a:lnTo>
                        <a:pt x="79" y="46"/>
                      </a:lnTo>
                      <a:lnTo>
                        <a:pt x="84" y="49"/>
                      </a:lnTo>
                      <a:lnTo>
                        <a:pt x="88" y="55"/>
                      </a:lnTo>
                      <a:lnTo>
                        <a:pt x="89" y="63"/>
                      </a:lnTo>
                      <a:lnTo>
                        <a:pt x="89" y="83"/>
                      </a:lnTo>
                      <a:lnTo>
                        <a:pt x="89" y="83"/>
                      </a:lnTo>
                      <a:lnTo>
                        <a:pt x="88" y="91"/>
                      </a:lnTo>
                      <a:lnTo>
                        <a:pt x="84" y="96"/>
                      </a:lnTo>
                      <a:lnTo>
                        <a:pt x="79" y="100"/>
                      </a:lnTo>
                      <a:lnTo>
                        <a:pt x="71" y="102"/>
                      </a:lnTo>
                      <a:lnTo>
                        <a:pt x="18" y="102"/>
                      </a:lnTo>
                      <a:lnTo>
                        <a:pt x="18" y="102"/>
                      </a:lnTo>
                      <a:lnTo>
                        <a:pt x="10" y="100"/>
                      </a:lnTo>
                      <a:lnTo>
                        <a:pt x="4" y="96"/>
                      </a:lnTo>
                      <a:lnTo>
                        <a:pt x="1" y="91"/>
                      </a:lnTo>
                      <a:lnTo>
                        <a:pt x="0" y="83"/>
                      </a:lnTo>
                      <a:lnTo>
                        <a:pt x="0" y="76"/>
                      </a:lnTo>
                      <a:lnTo>
                        <a:pt x="0" y="76"/>
                      </a:lnTo>
                      <a:lnTo>
                        <a:pt x="1" y="75"/>
                      </a:lnTo>
                      <a:lnTo>
                        <a:pt x="13" y="75"/>
                      </a:lnTo>
                      <a:lnTo>
                        <a:pt x="13" y="75"/>
                      </a:lnTo>
                      <a:lnTo>
                        <a:pt x="14" y="76"/>
                      </a:lnTo>
                      <a:lnTo>
                        <a:pt x="14" y="83"/>
                      </a:lnTo>
                      <a:lnTo>
                        <a:pt x="14" y="83"/>
                      </a:lnTo>
                      <a:lnTo>
                        <a:pt x="14" y="86"/>
                      </a:lnTo>
                      <a:lnTo>
                        <a:pt x="15" y="87"/>
                      </a:lnTo>
                      <a:lnTo>
                        <a:pt x="17" y="88"/>
                      </a:lnTo>
                      <a:lnTo>
                        <a:pt x="19" y="88"/>
                      </a:lnTo>
                      <a:lnTo>
                        <a:pt x="68" y="88"/>
                      </a:lnTo>
                      <a:lnTo>
                        <a:pt x="68" y="88"/>
                      </a:lnTo>
                      <a:lnTo>
                        <a:pt x="71" y="88"/>
                      </a:lnTo>
                      <a:lnTo>
                        <a:pt x="74" y="87"/>
                      </a:lnTo>
                      <a:lnTo>
                        <a:pt x="74" y="86"/>
                      </a:lnTo>
                      <a:lnTo>
                        <a:pt x="75" y="83"/>
                      </a:lnTo>
                      <a:lnTo>
                        <a:pt x="75" y="63"/>
                      </a:lnTo>
                      <a:lnTo>
                        <a:pt x="75" y="63"/>
                      </a:lnTo>
                      <a:lnTo>
                        <a:pt x="74" y="61"/>
                      </a:lnTo>
                      <a:lnTo>
                        <a:pt x="74" y="58"/>
                      </a:lnTo>
                      <a:lnTo>
                        <a:pt x="71" y="58"/>
                      </a:lnTo>
                      <a:lnTo>
                        <a:pt x="68" y="57"/>
                      </a:lnTo>
                      <a:lnTo>
                        <a:pt x="18" y="57"/>
                      </a:lnTo>
                      <a:lnTo>
                        <a:pt x="18" y="57"/>
                      </a:lnTo>
                      <a:lnTo>
                        <a:pt x="10" y="55"/>
                      </a:lnTo>
                      <a:lnTo>
                        <a:pt x="5" y="53"/>
                      </a:lnTo>
                      <a:lnTo>
                        <a:pt x="1" y="46"/>
                      </a:lnTo>
                      <a:lnTo>
                        <a:pt x="1" y="38"/>
                      </a:lnTo>
                      <a:lnTo>
                        <a:pt x="1" y="18"/>
                      </a:lnTo>
                      <a:lnTo>
                        <a:pt x="1" y="18"/>
                      </a:lnTo>
                      <a:lnTo>
                        <a:pt x="1" y="10"/>
                      </a:lnTo>
                      <a:lnTo>
                        <a:pt x="5" y="5"/>
                      </a:lnTo>
                      <a:lnTo>
                        <a:pt x="10" y="1"/>
                      </a:lnTo>
                      <a:lnTo>
                        <a:pt x="18" y="0"/>
                      </a:lnTo>
                      <a:lnTo>
                        <a:pt x="70" y="0"/>
                      </a:lnTo>
                      <a:lnTo>
                        <a:pt x="70" y="0"/>
                      </a:lnTo>
                      <a:lnTo>
                        <a:pt x="78" y="1"/>
                      </a:lnTo>
                      <a:lnTo>
                        <a:pt x="83" y="5"/>
                      </a:lnTo>
                      <a:lnTo>
                        <a:pt x="87" y="10"/>
                      </a:lnTo>
                      <a:lnTo>
                        <a:pt x="88" y="18"/>
                      </a:lnTo>
                      <a:lnTo>
                        <a:pt x="88" y="26"/>
                      </a:lnTo>
                      <a:lnTo>
                        <a:pt x="88" y="26"/>
                      </a:lnTo>
                      <a:lnTo>
                        <a:pt x="87" y="26"/>
                      </a:lnTo>
                      <a:lnTo>
                        <a:pt x="74" y="26"/>
                      </a:lnTo>
                      <a:lnTo>
                        <a:pt x="74" y="26"/>
                      </a:lnTo>
                      <a:lnTo>
                        <a:pt x="74" y="26"/>
                      </a:lnTo>
                      <a:lnTo>
                        <a:pt x="74" y="18"/>
                      </a:lnTo>
                      <a:lnTo>
                        <a:pt x="74" y="18"/>
                      </a:lnTo>
                      <a:lnTo>
                        <a:pt x="72" y="16"/>
                      </a:lnTo>
                      <a:lnTo>
                        <a:pt x="72" y="14"/>
                      </a:lnTo>
                      <a:lnTo>
                        <a:pt x="70" y="13"/>
                      </a:lnTo>
                      <a:lnTo>
                        <a:pt x="68" y="13"/>
                      </a:lnTo>
                      <a:lnTo>
                        <a:pt x="21" y="13"/>
                      </a:lnTo>
                      <a:lnTo>
                        <a:pt x="21" y="13"/>
                      </a:lnTo>
                      <a:lnTo>
                        <a:pt x="18" y="13"/>
                      </a:lnTo>
                      <a:lnTo>
                        <a:pt x="17" y="14"/>
                      </a:lnTo>
                      <a:lnTo>
                        <a:pt x="15" y="16"/>
                      </a:lnTo>
                      <a:lnTo>
                        <a:pt x="15" y="18"/>
                      </a:lnTo>
                      <a:lnTo>
                        <a:pt x="15" y="38"/>
                      </a:lnTo>
                      <a:lnTo>
                        <a:pt x="15" y="38"/>
                      </a:lnTo>
                      <a:lnTo>
                        <a:pt x="15" y="41"/>
                      </a:lnTo>
                      <a:lnTo>
                        <a:pt x="17" y="43"/>
                      </a:lnTo>
                      <a:lnTo>
                        <a:pt x="18" y="43"/>
                      </a:lnTo>
                      <a:lnTo>
                        <a:pt x="21" y="45"/>
                      </a:lnTo>
                      <a:lnTo>
                        <a:pt x="71"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8" name="Freeform 32"/>
                <p:cNvSpPr>
                  <a:spLocks/>
                </p:cNvSpPr>
                <p:nvPr/>
              </p:nvSpPr>
              <p:spPr bwMode="auto">
                <a:xfrm>
                  <a:off x="2351" y="1672"/>
                  <a:ext cx="43" cy="51"/>
                </a:xfrm>
                <a:custGeom>
                  <a:avLst/>
                  <a:gdLst>
                    <a:gd name="T0" fmla="*/ 15 w 88"/>
                    <a:gd name="T1" fmla="*/ 45 h 102"/>
                    <a:gd name="T2" fmla="*/ 15 w 88"/>
                    <a:gd name="T3" fmla="*/ 45 h 102"/>
                    <a:gd name="T4" fmla="*/ 16 w 88"/>
                    <a:gd name="T5" fmla="*/ 45 h 102"/>
                    <a:gd name="T6" fmla="*/ 74 w 88"/>
                    <a:gd name="T7" fmla="*/ 45 h 102"/>
                    <a:gd name="T8" fmla="*/ 74 w 88"/>
                    <a:gd name="T9" fmla="*/ 45 h 102"/>
                    <a:gd name="T10" fmla="*/ 76 w 88"/>
                    <a:gd name="T11" fmla="*/ 46 h 102"/>
                    <a:gd name="T12" fmla="*/ 76 w 88"/>
                    <a:gd name="T13" fmla="*/ 57 h 102"/>
                    <a:gd name="T14" fmla="*/ 76 w 88"/>
                    <a:gd name="T15" fmla="*/ 57 h 102"/>
                    <a:gd name="T16" fmla="*/ 74 w 88"/>
                    <a:gd name="T17" fmla="*/ 58 h 102"/>
                    <a:gd name="T18" fmla="*/ 16 w 88"/>
                    <a:gd name="T19" fmla="*/ 58 h 102"/>
                    <a:gd name="T20" fmla="*/ 16 w 88"/>
                    <a:gd name="T21" fmla="*/ 58 h 102"/>
                    <a:gd name="T22" fmla="*/ 15 w 88"/>
                    <a:gd name="T23" fmla="*/ 59 h 102"/>
                    <a:gd name="T24" fmla="*/ 15 w 88"/>
                    <a:gd name="T25" fmla="*/ 88 h 102"/>
                    <a:gd name="T26" fmla="*/ 15 w 88"/>
                    <a:gd name="T27" fmla="*/ 88 h 102"/>
                    <a:gd name="T28" fmla="*/ 16 w 88"/>
                    <a:gd name="T29" fmla="*/ 88 h 102"/>
                    <a:gd name="T30" fmla="*/ 86 w 88"/>
                    <a:gd name="T31" fmla="*/ 88 h 102"/>
                    <a:gd name="T32" fmla="*/ 86 w 88"/>
                    <a:gd name="T33" fmla="*/ 88 h 102"/>
                    <a:gd name="T34" fmla="*/ 88 w 88"/>
                    <a:gd name="T35" fmla="*/ 90 h 102"/>
                    <a:gd name="T36" fmla="*/ 88 w 88"/>
                    <a:gd name="T37" fmla="*/ 100 h 102"/>
                    <a:gd name="T38" fmla="*/ 88 w 88"/>
                    <a:gd name="T39" fmla="*/ 100 h 102"/>
                    <a:gd name="T40" fmla="*/ 86 w 88"/>
                    <a:gd name="T41" fmla="*/ 102 h 102"/>
                    <a:gd name="T42" fmla="*/ 2 w 88"/>
                    <a:gd name="T43" fmla="*/ 102 h 102"/>
                    <a:gd name="T44" fmla="*/ 2 w 88"/>
                    <a:gd name="T45" fmla="*/ 102 h 102"/>
                    <a:gd name="T46" fmla="*/ 0 w 88"/>
                    <a:gd name="T47" fmla="*/ 100 h 102"/>
                    <a:gd name="T48" fmla="*/ 0 w 88"/>
                    <a:gd name="T49" fmla="*/ 1 h 102"/>
                    <a:gd name="T50" fmla="*/ 0 w 88"/>
                    <a:gd name="T51" fmla="*/ 1 h 102"/>
                    <a:gd name="T52" fmla="*/ 2 w 88"/>
                    <a:gd name="T53" fmla="*/ 0 h 102"/>
                    <a:gd name="T54" fmla="*/ 85 w 88"/>
                    <a:gd name="T55" fmla="*/ 0 h 102"/>
                    <a:gd name="T56" fmla="*/ 85 w 88"/>
                    <a:gd name="T57" fmla="*/ 0 h 102"/>
                    <a:gd name="T58" fmla="*/ 86 w 88"/>
                    <a:gd name="T59" fmla="*/ 1 h 102"/>
                    <a:gd name="T60" fmla="*/ 86 w 88"/>
                    <a:gd name="T61" fmla="*/ 12 h 102"/>
                    <a:gd name="T62" fmla="*/ 86 w 88"/>
                    <a:gd name="T63" fmla="*/ 12 h 102"/>
                    <a:gd name="T64" fmla="*/ 85 w 88"/>
                    <a:gd name="T65" fmla="*/ 13 h 102"/>
                    <a:gd name="T66" fmla="*/ 16 w 88"/>
                    <a:gd name="T67" fmla="*/ 13 h 102"/>
                    <a:gd name="T68" fmla="*/ 16 w 88"/>
                    <a:gd name="T69" fmla="*/ 13 h 102"/>
                    <a:gd name="T70" fmla="*/ 15 w 88"/>
                    <a:gd name="T71" fmla="*/ 14 h 102"/>
                    <a:gd name="T72" fmla="*/ 15 w 88"/>
                    <a:gd name="T73"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102">
                      <a:moveTo>
                        <a:pt x="15" y="45"/>
                      </a:moveTo>
                      <a:lnTo>
                        <a:pt x="15" y="45"/>
                      </a:lnTo>
                      <a:lnTo>
                        <a:pt x="16" y="45"/>
                      </a:lnTo>
                      <a:lnTo>
                        <a:pt x="74" y="45"/>
                      </a:lnTo>
                      <a:lnTo>
                        <a:pt x="74" y="45"/>
                      </a:lnTo>
                      <a:lnTo>
                        <a:pt x="76" y="46"/>
                      </a:lnTo>
                      <a:lnTo>
                        <a:pt x="76" y="57"/>
                      </a:lnTo>
                      <a:lnTo>
                        <a:pt x="76" y="57"/>
                      </a:lnTo>
                      <a:lnTo>
                        <a:pt x="74" y="58"/>
                      </a:lnTo>
                      <a:lnTo>
                        <a:pt x="16" y="58"/>
                      </a:lnTo>
                      <a:lnTo>
                        <a:pt x="16" y="58"/>
                      </a:lnTo>
                      <a:lnTo>
                        <a:pt x="15" y="59"/>
                      </a:lnTo>
                      <a:lnTo>
                        <a:pt x="15" y="88"/>
                      </a:lnTo>
                      <a:lnTo>
                        <a:pt x="15" y="88"/>
                      </a:lnTo>
                      <a:lnTo>
                        <a:pt x="16" y="88"/>
                      </a:lnTo>
                      <a:lnTo>
                        <a:pt x="86" y="88"/>
                      </a:lnTo>
                      <a:lnTo>
                        <a:pt x="86" y="88"/>
                      </a:lnTo>
                      <a:lnTo>
                        <a:pt x="88" y="90"/>
                      </a:lnTo>
                      <a:lnTo>
                        <a:pt x="88" y="100"/>
                      </a:lnTo>
                      <a:lnTo>
                        <a:pt x="88" y="100"/>
                      </a:lnTo>
                      <a:lnTo>
                        <a:pt x="86" y="102"/>
                      </a:lnTo>
                      <a:lnTo>
                        <a:pt x="2" y="102"/>
                      </a:lnTo>
                      <a:lnTo>
                        <a:pt x="2" y="102"/>
                      </a:lnTo>
                      <a:lnTo>
                        <a:pt x="0" y="100"/>
                      </a:lnTo>
                      <a:lnTo>
                        <a:pt x="0" y="1"/>
                      </a:lnTo>
                      <a:lnTo>
                        <a:pt x="0" y="1"/>
                      </a:lnTo>
                      <a:lnTo>
                        <a:pt x="2" y="0"/>
                      </a:lnTo>
                      <a:lnTo>
                        <a:pt x="85" y="0"/>
                      </a:lnTo>
                      <a:lnTo>
                        <a:pt x="85" y="0"/>
                      </a:lnTo>
                      <a:lnTo>
                        <a:pt x="86" y="1"/>
                      </a:lnTo>
                      <a:lnTo>
                        <a:pt x="86" y="12"/>
                      </a:lnTo>
                      <a:lnTo>
                        <a:pt x="86" y="12"/>
                      </a:lnTo>
                      <a:lnTo>
                        <a:pt x="85" y="13"/>
                      </a:lnTo>
                      <a:lnTo>
                        <a:pt x="16" y="13"/>
                      </a:lnTo>
                      <a:lnTo>
                        <a:pt x="16" y="13"/>
                      </a:lnTo>
                      <a:lnTo>
                        <a:pt x="15" y="14"/>
                      </a:lnTo>
                      <a:lnTo>
                        <a:pt x="15"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39" name="Freeform 33"/>
                <p:cNvSpPr>
                  <a:spLocks noEditPoints="1"/>
                </p:cNvSpPr>
                <p:nvPr/>
              </p:nvSpPr>
              <p:spPr bwMode="auto">
                <a:xfrm>
                  <a:off x="2405" y="1672"/>
                  <a:ext cx="47" cy="51"/>
                </a:xfrm>
                <a:custGeom>
                  <a:avLst/>
                  <a:gdLst>
                    <a:gd name="T0" fmla="*/ 16 w 94"/>
                    <a:gd name="T1" fmla="*/ 61 h 102"/>
                    <a:gd name="T2" fmla="*/ 16 w 94"/>
                    <a:gd name="T3" fmla="*/ 61 h 102"/>
                    <a:gd name="T4" fmla="*/ 14 w 94"/>
                    <a:gd name="T5" fmla="*/ 61 h 102"/>
                    <a:gd name="T6" fmla="*/ 14 w 94"/>
                    <a:gd name="T7" fmla="*/ 100 h 102"/>
                    <a:gd name="T8" fmla="*/ 14 w 94"/>
                    <a:gd name="T9" fmla="*/ 100 h 102"/>
                    <a:gd name="T10" fmla="*/ 13 w 94"/>
                    <a:gd name="T11" fmla="*/ 102 h 102"/>
                    <a:gd name="T12" fmla="*/ 1 w 94"/>
                    <a:gd name="T13" fmla="*/ 102 h 102"/>
                    <a:gd name="T14" fmla="*/ 1 w 94"/>
                    <a:gd name="T15" fmla="*/ 102 h 102"/>
                    <a:gd name="T16" fmla="*/ 0 w 94"/>
                    <a:gd name="T17" fmla="*/ 100 h 102"/>
                    <a:gd name="T18" fmla="*/ 0 w 94"/>
                    <a:gd name="T19" fmla="*/ 1 h 102"/>
                    <a:gd name="T20" fmla="*/ 0 w 94"/>
                    <a:gd name="T21" fmla="*/ 1 h 102"/>
                    <a:gd name="T22" fmla="*/ 1 w 94"/>
                    <a:gd name="T23" fmla="*/ 0 h 102"/>
                    <a:gd name="T24" fmla="*/ 72 w 94"/>
                    <a:gd name="T25" fmla="*/ 0 h 102"/>
                    <a:gd name="T26" fmla="*/ 72 w 94"/>
                    <a:gd name="T27" fmla="*/ 0 h 102"/>
                    <a:gd name="T28" fmla="*/ 80 w 94"/>
                    <a:gd name="T29" fmla="*/ 1 h 102"/>
                    <a:gd name="T30" fmla="*/ 86 w 94"/>
                    <a:gd name="T31" fmla="*/ 5 h 102"/>
                    <a:gd name="T32" fmla="*/ 90 w 94"/>
                    <a:gd name="T33" fmla="*/ 10 h 102"/>
                    <a:gd name="T34" fmla="*/ 91 w 94"/>
                    <a:gd name="T35" fmla="*/ 18 h 102"/>
                    <a:gd name="T36" fmla="*/ 91 w 94"/>
                    <a:gd name="T37" fmla="*/ 42 h 102"/>
                    <a:gd name="T38" fmla="*/ 91 w 94"/>
                    <a:gd name="T39" fmla="*/ 42 h 102"/>
                    <a:gd name="T40" fmla="*/ 90 w 94"/>
                    <a:gd name="T41" fmla="*/ 49 h 102"/>
                    <a:gd name="T42" fmla="*/ 87 w 94"/>
                    <a:gd name="T43" fmla="*/ 55 h 102"/>
                    <a:gd name="T44" fmla="*/ 82 w 94"/>
                    <a:gd name="T45" fmla="*/ 59 h 102"/>
                    <a:gd name="T46" fmla="*/ 75 w 94"/>
                    <a:gd name="T47" fmla="*/ 59 h 102"/>
                    <a:gd name="T48" fmla="*/ 71 w 94"/>
                    <a:gd name="T49" fmla="*/ 59 h 102"/>
                    <a:gd name="T50" fmla="*/ 71 w 94"/>
                    <a:gd name="T51" fmla="*/ 59 h 102"/>
                    <a:gd name="T52" fmla="*/ 70 w 94"/>
                    <a:gd name="T53" fmla="*/ 61 h 102"/>
                    <a:gd name="T54" fmla="*/ 70 w 94"/>
                    <a:gd name="T55" fmla="*/ 61 h 102"/>
                    <a:gd name="T56" fmla="*/ 94 w 94"/>
                    <a:gd name="T57" fmla="*/ 100 h 102"/>
                    <a:gd name="T58" fmla="*/ 94 w 94"/>
                    <a:gd name="T59" fmla="*/ 100 h 102"/>
                    <a:gd name="T60" fmla="*/ 94 w 94"/>
                    <a:gd name="T61" fmla="*/ 102 h 102"/>
                    <a:gd name="T62" fmla="*/ 94 w 94"/>
                    <a:gd name="T63" fmla="*/ 102 h 102"/>
                    <a:gd name="T64" fmla="*/ 79 w 94"/>
                    <a:gd name="T65" fmla="*/ 102 h 102"/>
                    <a:gd name="T66" fmla="*/ 79 w 94"/>
                    <a:gd name="T67" fmla="*/ 102 h 102"/>
                    <a:gd name="T68" fmla="*/ 78 w 94"/>
                    <a:gd name="T69" fmla="*/ 100 h 102"/>
                    <a:gd name="T70" fmla="*/ 54 w 94"/>
                    <a:gd name="T71" fmla="*/ 61 h 102"/>
                    <a:gd name="T72" fmla="*/ 54 w 94"/>
                    <a:gd name="T73" fmla="*/ 61 h 102"/>
                    <a:gd name="T74" fmla="*/ 53 w 94"/>
                    <a:gd name="T75" fmla="*/ 61 h 102"/>
                    <a:gd name="T76" fmla="*/ 16 w 94"/>
                    <a:gd name="T77" fmla="*/ 61 h 102"/>
                    <a:gd name="T78" fmla="*/ 14 w 94"/>
                    <a:gd name="T79" fmla="*/ 46 h 102"/>
                    <a:gd name="T80" fmla="*/ 14 w 94"/>
                    <a:gd name="T81" fmla="*/ 46 h 102"/>
                    <a:gd name="T82" fmla="*/ 16 w 94"/>
                    <a:gd name="T83" fmla="*/ 47 h 102"/>
                    <a:gd name="T84" fmla="*/ 70 w 94"/>
                    <a:gd name="T85" fmla="*/ 47 h 102"/>
                    <a:gd name="T86" fmla="*/ 70 w 94"/>
                    <a:gd name="T87" fmla="*/ 47 h 102"/>
                    <a:gd name="T88" fmla="*/ 72 w 94"/>
                    <a:gd name="T89" fmla="*/ 47 h 102"/>
                    <a:gd name="T90" fmla="*/ 74 w 94"/>
                    <a:gd name="T91" fmla="*/ 46 h 102"/>
                    <a:gd name="T92" fmla="*/ 76 w 94"/>
                    <a:gd name="T93" fmla="*/ 45 h 102"/>
                    <a:gd name="T94" fmla="*/ 76 w 94"/>
                    <a:gd name="T95" fmla="*/ 42 h 102"/>
                    <a:gd name="T96" fmla="*/ 76 w 94"/>
                    <a:gd name="T97" fmla="*/ 18 h 102"/>
                    <a:gd name="T98" fmla="*/ 76 w 94"/>
                    <a:gd name="T99" fmla="*/ 18 h 102"/>
                    <a:gd name="T100" fmla="*/ 76 w 94"/>
                    <a:gd name="T101" fmla="*/ 16 h 102"/>
                    <a:gd name="T102" fmla="*/ 74 w 94"/>
                    <a:gd name="T103" fmla="*/ 14 h 102"/>
                    <a:gd name="T104" fmla="*/ 72 w 94"/>
                    <a:gd name="T105" fmla="*/ 13 h 102"/>
                    <a:gd name="T106" fmla="*/ 70 w 94"/>
                    <a:gd name="T107" fmla="*/ 13 h 102"/>
                    <a:gd name="T108" fmla="*/ 16 w 94"/>
                    <a:gd name="T109" fmla="*/ 13 h 102"/>
                    <a:gd name="T110" fmla="*/ 16 w 94"/>
                    <a:gd name="T111" fmla="*/ 13 h 102"/>
                    <a:gd name="T112" fmla="*/ 14 w 94"/>
                    <a:gd name="T113" fmla="*/ 14 h 102"/>
                    <a:gd name="T114" fmla="*/ 14 w 94"/>
                    <a:gd name="T11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 h="102">
                      <a:moveTo>
                        <a:pt x="16" y="61"/>
                      </a:moveTo>
                      <a:lnTo>
                        <a:pt x="16" y="61"/>
                      </a:lnTo>
                      <a:lnTo>
                        <a:pt x="14" y="61"/>
                      </a:lnTo>
                      <a:lnTo>
                        <a:pt x="14" y="100"/>
                      </a:lnTo>
                      <a:lnTo>
                        <a:pt x="14" y="100"/>
                      </a:lnTo>
                      <a:lnTo>
                        <a:pt x="13" y="102"/>
                      </a:lnTo>
                      <a:lnTo>
                        <a:pt x="1" y="102"/>
                      </a:lnTo>
                      <a:lnTo>
                        <a:pt x="1" y="102"/>
                      </a:lnTo>
                      <a:lnTo>
                        <a:pt x="0" y="100"/>
                      </a:lnTo>
                      <a:lnTo>
                        <a:pt x="0" y="1"/>
                      </a:lnTo>
                      <a:lnTo>
                        <a:pt x="0" y="1"/>
                      </a:lnTo>
                      <a:lnTo>
                        <a:pt x="1" y="0"/>
                      </a:lnTo>
                      <a:lnTo>
                        <a:pt x="72" y="0"/>
                      </a:lnTo>
                      <a:lnTo>
                        <a:pt x="72" y="0"/>
                      </a:lnTo>
                      <a:lnTo>
                        <a:pt x="80" y="1"/>
                      </a:lnTo>
                      <a:lnTo>
                        <a:pt x="86" y="5"/>
                      </a:lnTo>
                      <a:lnTo>
                        <a:pt x="90" y="10"/>
                      </a:lnTo>
                      <a:lnTo>
                        <a:pt x="91" y="18"/>
                      </a:lnTo>
                      <a:lnTo>
                        <a:pt x="91" y="42"/>
                      </a:lnTo>
                      <a:lnTo>
                        <a:pt x="91" y="42"/>
                      </a:lnTo>
                      <a:lnTo>
                        <a:pt x="90" y="49"/>
                      </a:lnTo>
                      <a:lnTo>
                        <a:pt x="87" y="55"/>
                      </a:lnTo>
                      <a:lnTo>
                        <a:pt x="82" y="59"/>
                      </a:lnTo>
                      <a:lnTo>
                        <a:pt x="75" y="59"/>
                      </a:lnTo>
                      <a:lnTo>
                        <a:pt x="71" y="59"/>
                      </a:lnTo>
                      <a:lnTo>
                        <a:pt x="71" y="59"/>
                      </a:lnTo>
                      <a:lnTo>
                        <a:pt x="70" y="61"/>
                      </a:lnTo>
                      <a:lnTo>
                        <a:pt x="70" y="61"/>
                      </a:lnTo>
                      <a:lnTo>
                        <a:pt x="94" y="100"/>
                      </a:lnTo>
                      <a:lnTo>
                        <a:pt x="94" y="100"/>
                      </a:lnTo>
                      <a:lnTo>
                        <a:pt x="94" y="102"/>
                      </a:lnTo>
                      <a:lnTo>
                        <a:pt x="94" y="102"/>
                      </a:lnTo>
                      <a:lnTo>
                        <a:pt x="79" y="102"/>
                      </a:lnTo>
                      <a:lnTo>
                        <a:pt x="79" y="102"/>
                      </a:lnTo>
                      <a:lnTo>
                        <a:pt x="78" y="100"/>
                      </a:lnTo>
                      <a:lnTo>
                        <a:pt x="54" y="61"/>
                      </a:lnTo>
                      <a:lnTo>
                        <a:pt x="54" y="61"/>
                      </a:lnTo>
                      <a:lnTo>
                        <a:pt x="53" y="61"/>
                      </a:lnTo>
                      <a:lnTo>
                        <a:pt x="16" y="61"/>
                      </a:lnTo>
                      <a:close/>
                      <a:moveTo>
                        <a:pt x="14" y="46"/>
                      </a:moveTo>
                      <a:lnTo>
                        <a:pt x="14" y="46"/>
                      </a:lnTo>
                      <a:lnTo>
                        <a:pt x="16" y="47"/>
                      </a:lnTo>
                      <a:lnTo>
                        <a:pt x="70" y="47"/>
                      </a:lnTo>
                      <a:lnTo>
                        <a:pt x="70" y="47"/>
                      </a:lnTo>
                      <a:lnTo>
                        <a:pt x="72" y="47"/>
                      </a:lnTo>
                      <a:lnTo>
                        <a:pt x="74" y="46"/>
                      </a:lnTo>
                      <a:lnTo>
                        <a:pt x="76" y="45"/>
                      </a:lnTo>
                      <a:lnTo>
                        <a:pt x="76" y="42"/>
                      </a:lnTo>
                      <a:lnTo>
                        <a:pt x="76" y="18"/>
                      </a:lnTo>
                      <a:lnTo>
                        <a:pt x="76" y="18"/>
                      </a:lnTo>
                      <a:lnTo>
                        <a:pt x="76" y="16"/>
                      </a:lnTo>
                      <a:lnTo>
                        <a:pt x="74" y="14"/>
                      </a:lnTo>
                      <a:lnTo>
                        <a:pt x="72" y="13"/>
                      </a:lnTo>
                      <a:lnTo>
                        <a:pt x="70" y="13"/>
                      </a:lnTo>
                      <a:lnTo>
                        <a:pt x="16" y="13"/>
                      </a:lnTo>
                      <a:lnTo>
                        <a:pt x="16" y="13"/>
                      </a:lnTo>
                      <a:lnTo>
                        <a:pt x="14" y="14"/>
                      </a:lnTo>
                      <a:lnTo>
                        <a:pt x="14"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0" name="Freeform 34"/>
                <p:cNvSpPr>
                  <a:spLocks/>
                </p:cNvSpPr>
                <p:nvPr/>
              </p:nvSpPr>
              <p:spPr bwMode="auto">
                <a:xfrm>
                  <a:off x="2456" y="1672"/>
                  <a:ext cx="57" cy="51"/>
                </a:xfrm>
                <a:custGeom>
                  <a:avLst/>
                  <a:gdLst>
                    <a:gd name="T0" fmla="*/ 47 w 113"/>
                    <a:gd name="T1" fmla="*/ 102 h 102"/>
                    <a:gd name="T2" fmla="*/ 47 w 113"/>
                    <a:gd name="T3" fmla="*/ 102 h 102"/>
                    <a:gd name="T4" fmla="*/ 46 w 113"/>
                    <a:gd name="T5" fmla="*/ 100 h 102"/>
                    <a:gd name="T6" fmla="*/ 0 w 113"/>
                    <a:gd name="T7" fmla="*/ 1 h 102"/>
                    <a:gd name="T8" fmla="*/ 0 w 113"/>
                    <a:gd name="T9" fmla="*/ 1 h 102"/>
                    <a:gd name="T10" fmla="*/ 0 w 113"/>
                    <a:gd name="T11" fmla="*/ 0 h 102"/>
                    <a:gd name="T12" fmla="*/ 14 w 113"/>
                    <a:gd name="T13" fmla="*/ 0 h 102"/>
                    <a:gd name="T14" fmla="*/ 14 w 113"/>
                    <a:gd name="T15" fmla="*/ 0 h 102"/>
                    <a:gd name="T16" fmla="*/ 16 w 113"/>
                    <a:gd name="T17" fmla="*/ 1 h 102"/>
                    <a:gd name="T18" fmla="*/ 57 w 113"/>
                    <a:gd name="T19" fmla="*/ 91 h 102"/>
                    <a:gd name="T20" fmla="*/ 99 w 113"/>
                    <a:gd name="T21" fmla="*/ 1 h 102"/>
                    <a:gd name="T22" fmla="*/ 99 w 113"/>
                    <a:gd name="T23" fmla="*/ 1 h 102"/>
                    <a:gd name="T24" fmla="*/ 100 w 113"/>
                    <a:gd name="T25" fmla="*/ 0 h 102"/>
                    <a:gd name="T26" fmla="*/ 113 w 113"/>
                    <a:gd name="T27" fmla="*/ 0 h 102"/>
                    <a:gd name="T28" fmla="*/ 113 w 113"/>
                    <a:gd name="T29" fmla="*/ 0 h 102"/>
                    <a:gd name="T30" fmla="*/ 113 w 113"/>
                    <a:gd name="T31" fmla="*/ 1 h 102"/>
                    <a:gd name="T32" fmla="*/ 67 w 113"/>
                    <a:gd name="T33" fmla="*/ 100 h 102"/>
                    <a:gd name="T34" fmla="*/ 67 w 113"/>
                    <a:gd name="T35" fmla="*/ 100 h 102"/>
                    <a:gd name="T36" fmla="*/ 66 w 113"/>
                    <a:gd name="T37" fmla="*/ 102 h 102"/>
                    <a:gd name="T38" fmla="*/ 47 w 113"/>
                    <a:gd name="T3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102">
                      <a:moveTo>
                        <a:pt x="47" y="102"/>
                      </a:moveTo>
                      <a:lnTo>
                        <a:pt x="47" y="102"/>
                      </a:lnTo>
                      <a:lnTo>
                        <a:pt x="46" y="100"/>
                      </a:lnTo>
                      <a:lnTo>
                        <a:pt x="0" y="1"/>
                      </a:lnTo>
                      <a:lnTo>
                        <a:pt x="0" y="1"/>
                      </a:lnTo>
                      <a:lnTo>
                        <a:pt x="0" y="0"/>
                      </a:lnTo>
                      <a:lnTo>
                        <a:pt x="14" y="0"/>
                      </a:lnTo>
                      <a:lnTo>
                        <a:pt x="14" y="0"/>
                      </a:lnTo>
                      <a:lnTo>
                        <a:pt x="16" y="1"/>
                      </a:lnTo>
                      <a:lnTo>
                        <a:pt x="57" y="91"/>
                      </a:lnTo>
                      <a:lnTo>
                        <a:pt x="99" y="1"/>
                      </a:lnTo>
                      <a:lnTo>
                        <a:pt x="99" y="1"/>
                      </a:lnTo>
                      <a:lnTo>
                        <a:pt x="100" y="0"/>
                      </a:lnTo>
                      <a:lnTo>
                        <a:pt x="113" y="0"/>
                      </a:lnTo>
                      <a:lnTo>
                        <a:pt x="113" y="0"/>
                      </a:lnTo>
                      <a:lnTo>
                        <a:pt x="113" y="1"/>
                      </a:lnTo>
                      <a:lnTo>
                        <a:pt x="67" y="100"/>
                      </a:lnTo>
                      <a:lnTo>
                        <a:pt x="67" y="100"/>
                      </a:lnTo>
                      <a:lnTo>
                        <a:pt x="66" y="102"/>
                      </a:lnTo>
                      <a:lnTo>
                        <a:pt x="47"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1" name="Freeform 35"/>
                <p:cNvSpPr>
                  <a:spLocks/>
                </p:cNvSpPr>
                <p:nvPr/>
              </p:nvSpPr>
              <p:spPr bwMode="auto">
                <a:xfrm>
                  <a:off x="2522" y="1672"/>
                  <a:ext cx="8" cy="51"/>
                </a:xfrm>
                <a:custGeom>
                  <a:avLst/>
                  <a:gdLst>
                    <a:gd name="T0" fmla="*/ 14 w 14"/>
                    <a:gd name="T1" fmla="*/ 0 h 102"/>
                    <a:gd name="T2" fmla="*/ 14 w 14"/>
                    <a:gd name="T3" fmla="*/ 0 h 102"/>
                    <a:gd name="T4" fmla="*/ 14 w 14"/>
                    <a:gd name="T5" fmla="*/ 1 h 102"/>
                    <a:gd name="T6" fmla="*/ 14 w 14"/>
                    <a:gd name="T7" fmla="*/ 100 h 102"/>
                    <a:gd name="T8" fmla="*/ 14 w 14"/>
                    <a:gd name="T9" fmla="*/ 100 h 102"/>
                    <a:gd name="T10" fmla="*/ 14 w 14"/>
                    <a:gd name="T11" fmla="*/ 102 h 102"/>
                    <a:gd name="T12" fmla="*/ 1 w 14"/>
                    <a:gd name="T13" fmla="*/ 102 h 102"/>
                    <a:gd name="T14" fmla="*/ 1 w 14"/>
                    <a:gd name="T15" fmla="*/ 102 h 102"/>
                    <a:gd name="T16" fmla="*/ 0 w 14"/>
                    <a:gd name="T17" fmla="*/ 100 h 102"/>
                    <a:gd name="T18" fmla="*/ 0 w 14"/>
                    <a:gd name="T19" fmla="*/ 1 h 102"/>
                    <a:gd name="T20" fmla="*/ 0 w 14"/>
                    <a:gd name="T21" fmla="*/ 1 h 102"/>
                    <a:gd name="T22" fmla="*/ 1 w 14"/>
                    <a:gd name="T23" fmla="*/ 0 h 102"/>
                    <a:gd name="T24" fmla="*/ 14 w 14"/>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02">
                      <a:moveTo>
                        <a:pt x="14" y="0"/>
                      </a:moveTo>
                      <a:lnTo>
                        <a:pt x="14" y="0"/>
                      </a:lnTo>
                      <a:lnTo>
                        <a:pt x="14" y="1"/>
                      </a:lnTo>
                      <a:lnTo>
                        <a:pt x="14" y="100"/>
                      </a:lnTo>
                      <a:lnTo>
                        <a:pt x="14" y="100"/>
                      </a:lnTo>
                      <a:lnTo>
                        <a:pt x="14" y="102"/>
                      </a:lnTo>
                      <a:lnTo>
                        <a:pt x="1" y="102"/>
                      </a:lnTo>
                      <a:lnTo>
                        <a:pt x="1" y="102"/>
                      </a:lnTo>
                      <a:lnTo>
                        <a:pt x="0" y="100"/>
                      </a:lnTo>
                      <a:lnTo>
                        <a:pt x="0" y="1"/>
                      </a:lnTo>
                      <a:lnTo>
                        <a:pt x="0" y="1"/>
                      </a:lnTo>
                      <a:lnTo>
                        <a:pt x="1" y="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2" name="Freeform 36"/>
                <p:cNvSpPr>
                  <a:spLocks/>
                </p:cNvSpPr>
                <p:nvPr/>
              </p:nvSpPr>
              <p:spPr bwMode="auto">
                <a:xfrm>
                  <a:off x="2544" y="1672"/>
                  <a:ext cx="45" cy="51"/>
                </a:xfrm>
                <a:custGeom>
                  <a:avLst/>
                  <a:gdLst>
                    <a:gd name="T0" fmla="*/ 75 w 89"/>
                    <a:gd name="T1" fmla="*/ 18 h 102"/>
                    <a:gd name="T2" fmla="*/ 75 w 89"/>
                    <a:gd name="T3" fmla="*/ 18 h 102"/>
                    <a:gd name="T4" fmla="*/ 75 w 89"/>
                    <a:gd name="T5" fmla="*/ 16 h 102"/>
                    <a:gd name="T6" fmla="*/ 74 w 89"/>
                    <a:gd name="T7" fmla="*/ 14 h 102"/>
                    <a:gd name="T8" fmla="*/ 72 w 89"/>
                    <a:gd name="T9" fmla="*/ 13 h 102"/>
                    <a:gd name="T10" fmla="*/ 70 w 89"/>
                    <a:gd name="T11" fmla="*/ 13 h 102"/>
                    <a:gd name="T12" fmla="*/ 21 w 89"/>
                    <a:gd name="T13" fmla="*/ 13 h 102"/>
                    <a:gd name="T14" fmla="*/ 21 w 89"/>
                    <a:gd name="T15" fmla="*/ 13 h 102"/>
                    <a:gd name="T16" fmla="*/ 18 w 89"/>
                    <a:gd name="T17" fmla="*/ 13 h 102"/>
                    <a:gd name="T18" fmla="*/ 15 w 89"/>
                    <a:gd name="T19" fmla="*/ 14 h 102"/>
                    <a:gd name="T20" fmla="*/ 15 w 89"/>
                    <a:gd name="T21" fmla="*/ 16 h 102"/>
                    <a:gd name="T22" fmla="*/ 14 w 89"/>
                    <a:gd name="T23" fmla="*/ 18 h 102"/>
                    <a:gd name="T24" fmla="*/ 14 w 89"/>
                    <a:gd name="T25" fmla="*/ 83 h 102"/>
                    <a:gd name="T26" fmla="*/ 14 w 89"/>
                    <a:gd name="T27" fmla="*/ 83 h 102"/>
                    <a:gd name="T28" fmla="*/ 15 w 89"/>
                    <a:gd name="T29" fmla="*/ 86 h 102"/>
                    <a:gd name="T30" fmla="*/ 15 w 89"/>
                    <a:gd name="T31" fmla="*/ 87 h 102"/>
                    <a:gd name="T32" fmla="*/ 18 w 89"/>
                    <a:gd name="T33" fmla="*/ 88 h 102"/>
                    <a:gd name="T34" fmla="*/ 21 w 89"/>
                    <a:gd name="T35" fmla="*/ 88 h 102"/>
                    <a:gd name="T36" fmla="*/ 70 w 89"/>
                    <a:gd name="T37" fmla="*/ 88 h 102"/>
                    <a:gd name="T38" fmla="*/ 70 w 89"/>
                    <a:gd name="T39" fmla="*/ 88 h 102"/>
                    <a:gd name="T40" fmla="*/ 72 w 89"/>
                    <a:gd name="T41" fmla="*/ 88 h 102"/>
                    <a:gd name="T42" fmla="*/ 74 w 89"/>
                    <a:gd name="T43" fmla="*/ 87 h 102"/>
                    <a:gd name="T44" fmla="*/ 75 w 89"/>
                    <a:gd name="T45" fmla="*/ 86 h 102"/>
                    <a:gd name="T46" fmla="*/ 75 w 89"/>
                    <a:gd name="T47" fmla="*/ 83 h 102"/>
                    <a:gd name="T48" fmla="*/ 75 w 89"/>
                    <a:gd name="T49" fmla="*/ 73 h 102"/>
                    <a:gd name="T50" fmla="*/ 75 w 89"/>
                    <a:gd name="T51" fmla="*/ 73 h 102"/>
                    <a:gd name="T52" fmla="*/ 76 w 89"/>
                    <a:gd name="T53" fmla="*/ 71 h 102"/>
                    <a:gd name="T54" fmla="*/ 88 w 89"/>
                    <a:gd name="T55" fmla="*/ 71 h 102"/>
                    <a:gd name="T56" fmla="*/ 88 w 89"/>
                    <a:gd name="T57" fmla="*/ 71 h 102"/>
                    <a:gd name="T58" fmla="*/ 89 w 89"/>
                    <a:gd name="T59" fmla="*/ 73 h 102"/>
                    <a:gd name="T60" fmla="*/ 89 w 89"/>
                    <a:gd name="T61" fmla="*/ 83 h 102"/>
                    <a:gd name="T62" fmla="*/ 89 w 89"/>
                    <a:gd name="T63" fmla="*/ 83 h 102"/>
                    <a:gd name="T64" fmla="*/ 88 w 89"/>
                    <a:gd name="T65" fmla="*/ 91 h 102"/>
                    <a:gd name="T66" fmla="*/ 85 w 89"/>
                    <a:gd name="T67" fmla="*/ 96 h 102"/>
                    <a:gd name="T68" fmla="*/ 79 w 89"/>
                    <a:gd name="T69" fmla="*/ 100 h 102"/>
                    <a:gd name="T70" fmla="*/ 71 w 89"/>
                    <a:gd name="T71" fmla="*/ 102 h 102"/>
                    <a:gd name="T72" fmla="*/ 18 w 89"/>
                    <a:gd name="T73" fmla="*/ 102 h 102"/>
                    <a:gd name="T74" fmla="*/ 18 w 89"/>
                    <a:gd name="T75" fmla="*/ 102 h 102"/>
                    <a:gd name="T76" fmla="*/ 10 w 89"/>
                    <a:gd name="T77" fmla="*/ 100 h 102"/>
                    <a:gd name="T78" fmla="*/ 5 w 89"/>
                    <a:gd name="T79" fmla="*/ 96 h 102"/>
                    <a:gd name="T80" fmla="*/ 1 w 89"/>
                    <a:gd name="T81" fmla="*/ 91 h 102"/>
                    <a:gd name="T82" fmla="*/ 0 w 89"/>
                    <a:gd name="T83" fmla="*/ 83 h 102"/>
                    <a:gd name="T84" fmla="*/ 0 w 89"/>
                    <a:gd name="T85" fmla="*/ 18 h 102"/>
                    <a:gd name="T86" fmla="*/ 0 w 89"/>
                    <a:gd name="T87" fmla="*/ 18 h 102"/>
                    <a:gd name="T88" fmla="*/ 1 w 89"/>
                    <a:gd name="T89" fmla="*/ 10 h 102"/>
                    <a:gd name="T90" fmla="*/ 5 w 89"/>
                    <a:gd name="T91" fmla="*/ 5 h 102"/>
                    <a:gd name="T92" fmla="*/ 10 w 89"/>
                    <a:gd name="T93" fmla="*/ 1 h 102"/>
                    <a:gd name="T94" fmla="*/ 18 w 89"/>
                    <a:gd name="T95" fmla="*/ 0 h 102"/>
                    <a:gd name="T96" fmla="*/ 71 w 89"/>
                    <a:gd name="T97" fmla="*/ 0 h 102"/>
                    <a:gd name="T98" fmla="*/ 71 w 89"/>
                    <a:gd name="T99" fmla="*/ 0 h 102"/>
                    <a:gd name="T100" fmla="*/ 79 w 89"/>
                    <a:gd name="T101" fmla="*/ 1 h 102"/>
                    <a:gd name="T102" fmla="*/ 85 w 89"/>
                    <a:gd name="T103" fmla="*/ 5 h 102"/>
                    <a:gd name="T104" fmla="*/ 88 w 89"/>
                    <a:gd name="T105" fmla="*/ 10 h 102"/>
                    <a:gd name="T106" fmla="*/ 89 w 89"/>
                    <a:gd name="T107" fmla="*/ 18 h 102"/>
                    <a:gd name="T108" fmla="*/ 89 w 89"/>
                    <a:gd name="T109" fmla="*/ 30 h 102"/>
                    <a:gd name="T110" fmla="*/ 89 w 89"/>
                    <a:gd name="T111" fmla="*/ 30 h 102"/>
                    <a:gd name="T112" fmla="*/ 88 w 89"/>
                    <a:gd name="T113" fmla="*/ 30 h 102"/>
                    <a:gd name="T114" fmla="*/ 76 w 89"/>
                    <a:gd name="T115" fmla="*/ 30 h 102"/>
                    <a:gd name="T116" fmla="*/ 76 w 89"/>
                    <a:gd name="T117" fmla="*/ 30 h 102"/>
                    <a:gd name="T118" fmla="*/ 75 w 89"/>
                    <a:gd name="T119" fmla="*/ 30 h 102"/>
                    <a:gd name="T120" fmla="*/ 75 w 89"/>
                    <a:gd name="T121"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02">
                      <a:moveTo>
                        <a:pt x="75" y="18"/>
                      </a:moveTo>
                      <a:lnTo>
                        <a:pt x="75" y="18"/>
                      </a:lnTo>
                      <a:lnTo>
                        <a:pt x="75" y="16"/>
                      </a:lnTo>
                      <a:lnTo>
                        <a:pt x="74" y="14"/>
                      </a:lnTo>
                      <a:lnTo>
                        <a:pt x="72" y="13"/>
                      </a:lnTo>
                      <a:lnTo>
                        <a:pt x="70" y="13"/>
                      </a:lnTo>
                      <a:lnTo>
                        <a:pt x="21" y="13"/>
                      </a:lnTo>
                      <a:lnTo>
                        <a:pt x="21" y="13"/>
                      </a:lnTo>
                      <a:lnTo>
                        <a:pt x="18" y="13"/>
                      </a:lnTo>
                      <a:lnTo>
                        <a:pt x="15" y="14"/>
                      </a:lnTo>
                      <a:lnTo>
                        <a:pt x="15" y="16"/>
                      </a:lnTo>
                      <a:lnTo>
                        <a:pt x="14" y="18"/>
                      </a:lnTo>
                      <a:lnTo>
                        <a:pt x="14" y="83"/>
                      </a:lnTo>
                      <a:lnTo>
                        <a:pt x="14" y="83"/>
                      </a:lnTo>
                      <a:lnTo>
                        <a:pt x="15" y="86"/>
                      </a:lnTo>
                      <a:lnTo>
                        <a:pt x="15" y="87"/>
                      </a:lnTo>
                      <a:lnTo>
                        <a:pt x="18" y="88"/>
                      </a:lnTo>
                      <a:lnTo>
                        <a:pt x="21" y="88"/>
                      </a:lnTo>
                      <a:lnTo>
                        <a:pt x="70" y="88"/>
                      </a:lnTo>
                      <a:lnTo>
                        <a:pt x="70" y="88"/>
                      </a:lnTo>
                      <a:lnTo>
                        <a:pt x="72" y="88"/>
                      </a:lnTo>
                      <a:lnTo>
                        <a:pt x="74" y="87"/>
                      </a:lnTo>
                      <a:lnTo>
                        <a:pt x="75" y="86"/>
                      </a:lnTo>
                      <a:lnTo>
                        <a:pt x="75" y="83"/>
                      </a:lnTo>
                      <a:lnTo>
                        <a:pt x="75" y="73"/>
                      </a:lnTo>
                      <a:lnTo>
                        <a:pt x="75" y="73"/>
                      </a:lnTo>
                      <a:lnTo>
                        <a:pt x="76" y="71"/>
                      </a:lnTo>
                      <a:lnTo>
                        <a:pt x="88" y="71"/>
                      </a:lnTo>
                      <a:lnTo>
                        <a:pt x="88" y="71"/>
                      </a:lnTo>
                      <a:lnTo>
                        <a:pt x="89" y="73"/>
                      </a:lnTo>
                      <a:lnTo>
                        <a:pt x="89" y="83"/>
                      </a:lnTo>
                      <a:lnTo>
                        <a:pt x="89" y="83"/>
                      </a:lnTo>
                      <a:lnTo>
                        <a:pt x="88" y="91"/>
                      </a:lnTo>
                      <a:lnTo>
                        <a:pt x="85" y="96"/>
                      </a:lnTo>
                      <a:lnTo>
                        <a:pt x="79" y="100"/>
                      </a:lnTo>
                      <a:lnTo>
                        <a:pt x="71" y="102"/>
                      </a:lnTo>
                      <a:lnTo>
                        <a:pt x="18" y="102"/>
                      </a:lnTo>
                      <a:lnTo>
                        <a:pt x="18" y="102"/>
                      </a:lnTo>
                      <a:lnTo>
                        <a:pt x="10" y="100"/>
                      </a:lnTo>
                      <a:lnTo>
                        <a:pt x="5" y="96"/>
                      </a:lnTo>
                      <a:lnTo>
                        <a:pt x="1" y="91"/>
                      </a:lnTo>
                      <a:lnTo>
                        <a:pt x="0" y="83"/>
                      </a:lnTo>
                      <a:lnTo>
                        <a:pt x="0" y="18"/>
                      </a:lnTo>
                      <a:lnTo>
                        <a:pt x="0" y="18"/>
                      </a:lnTo>
                      <a:lnTo>
                        <a:pt x="1" y="10"/>
                      </a:lnTo>
                      <a:lnTo>
                        <a:pt x="5" y="5"/>
                      </a:lnTo>
                      <a:lnTo>
                        <a:pt x="10" y="1"/>
                      </a:lnTo>
                      <a:lnTo>
                        <a:pt x="18" y="0"/>
                      </a:lnTo>
                      <a:lnTo>
                        <a:pt x="71" y="0"/>
                      </a:lnTo>
                      <a:lnTo>
                        <a:pt x="71" y="0"/>
                      </a:lnTo>
                      <a:lnTo>
                        <a:pt x="79" y="1"/>
                      </a:lnTo>
                      <a:lnTo>
                        <a:pt x="85" y="5"/>
                      </a:lnTo>
                      <a:lnTo>
                        <a:pt x="88" y="10"/>
                      </a:lnTo>
                      <a:lnTo>
                        <a:pt x="89" y="18"/>
                      </a:lnTo>
                      <a:lnTo>
                        <a:pt x="89" y="30"/>
                      </a:lnTo>
                      <a:lnTo>
                        <a:pt x="89" y="30"/>
                      </a:lnTo>
                      <a:lnTo>
                        <a:pt x="88" y="30"/>
                      </a:lnTo>
                      <a:lnTo>
                        <a:pt x="76" y="30"/>
                      </a:lnTo>
                      <a:lnTo>
                        <a:pt x="76" y="30"/>
                      </a:lnTo>
                      <a:lnTo>
                        <a:pt x="75" y="30"/>
                      </a:lnTo>
                      <a:lnTo>
                        <a:pt x="7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3" name="Freeform 37"/>
                <p:cNvSpPr>
                  <a:spLocks/>
                </p:cNvSpPr>
                <p:nvPr/>
              </p:nvSpPr>
              <p:spPr bwMode="auto">
                <a:xfrm>
                  <a:off x="2600" y="1672"/>
                  <a:ext cx="43" cy="51"/>
                </a:xfrm>
                <a:custGeom>
                  <a:avLst/>
                  <a:gdLst>
                    <a:gd name="T0" fmla="*/ 14 w 86"/>
                    <a:gd name="T1" fmla="*/ 45 h 102"/>
                    <a:gd name="T2" fmla="*/ 14 w 86"/>
                    <a:gd name="T3" fmla="*/ 45 h 102"/>
                    <a:gd name="T4" fmla="*/ 14 w 86"/>
                    <a:gd name="T5" fmla="*/ 45 h 102"/>
                    <a:gd name="T6" fmla="*/ 73 w 86"/>
                    <a:gd name="T7" fmla="*/ 45 h 102"/>
                    <a:gd name="T8" fmla="*/ 73 w 86"/>
                    <a:gd name="T9" fmla="*/ 45 h 102"/>
                    <a:gd name="T10" fmla="*/ 74 w 86"/>
                    <a:gd name="T11" fmla="*/ 46 h 102"/>
                    <a:gd name="T12" fmla="*/ 74 w 86"/>
                    <a:gd name="T13" fmla="*/ 57 h 102"/>
                    <a:gd name="T14" fmla="*/ 74 w 86"/>
                    <a:gd name="T15" fmla="*/ 57 h 102"/>
                    <a:gd name="T16" fmla="*/ 73 w 86"/>
                    <a:gd name="T17" fmla="*/ 58 h 102"/>
                    <a:gd name="T18" fmla="*/ 14 w 86"/>
                    <a:gd name="T19" fmla="*/ 58 h 102"/>
                    <a:gd name="T20" fmla="*/ 14 w 86"/>
                    <a:gd name="T21" fmla="*/ 58 h 102"/>
                    <a:gd name="T22" fmla="*/ 14 w 86"/>
                    <a:gd name="T23" fmla="*/ 59 h 102"/>
                    <a:gd name="T24" fmla="*/ 14 w 86"/>
                    <a:gd name="T25" fmla="*/ 88 h 102"/>
                    <a:gd name="T26" fmla="*/ 14 w 86"/>
                    <a:gd name="T27" fmla="*/ 88 h 102"/>
                    <a:gd name="T28" fmla="*/ 14 w 86"/>
                    <a:gd name="T29" fmla="*/ 88 h 102"/>
                    <a:gd name="T30" fmla="*/ 85 w 86"/>
                    <a:gd name="T31" fmla="*/ 88 h 102"/>
                    <a:gd name="T32" fmla="*/ 85 w 86"/>
                    <a:gd name="T33" fmla="*/ 88 h 102"/>
                    <a:gd name="T34" fmla="*/ 86 w 86"/>
                    <a:gd name="T35" fmla="*/ 90 h 102"/>
                    <a:gd name="T36" fmla="*/ 86 w 86"/>
                    <a:gd name="T37" fmla="*/ 100 h 102"/>
                    <a:gd name="T38" fmla="*/ 86 w 86"/>
                    <a:gd name="T39" fmla="*/ 100 h 102"/>
                    <a:gd name="T40" fmla="*/ 85 w 86"/>
                    <a:gd name="T41" fmla="*/ 102 h 102"/>
                    <a:gd name="T42" fmla="*/ 0 w 86"/>
                    <a:gd name="T43" fmla="*/ 102 h 102"/>
                    <a:gd name="T44" fmla="*/ 0 w 86"/>
                    <a:gd name="T45" fmla="*/ 102 h 102"/>
                    <a:gd name="T46" fmla="*/ 0 w 86"/>
                    <a:gd name="T47" fmla="*/ 100 h 102"/>
                    <a:gd name="T48" fmla="*/ 0 w 86"/>
                    <a:gd name="T49" fmla="*/ 1 h 102"/>
                    <a:gd name="T50" fmla="*/ 0 w 86"/>
                    <a:gd name="T51" fmla="*/ 1 h 102"/>
                    <a:gd name="T52" fmla="*/ 0 w 86"/>
                    <a:gd name="T53" fmla="*/ 0 h 102"/>
                    <a:gd name="T54" fmla="*/ 85 w 86"/>
                    <a:gd name="T55" fmla="*/ 0 h 102"/>
                    <a:gd name="T56" fmla="*/ 85 w 86"/>
                    <a:gd name="T57" fmla="*/ 0 h 102"/>
                    <a:gd name="T58" fmla="*/ 85 w 86"/>
                    <a:gd name="T59" fmla="*/ 1 h 102"/>
                    <a:gd name="T60" fmla="*/ 85 w 86"/>
                    <a:gd name="T61" fmla="*/ 12 h 102"/>
                    <a:gd name="T62" fmla="*/ 85 w 86"/>
                    <a:gd name="T63" fmla="*/ 12 h 102"/>
                    <a:gd name="T64" fmla="*/ 85 w 86"/>
                    <a:gd name="T65" fmla="*/ 13 h 102"/>
                    <a:gd name="T66" fmla="*/ 14 w 86"/>
                    <a:gd name="T67" fmla="*/ 13 h 102"/>
                    <a:gd name="T68" fmla="*/ 14 w 86"/>
                    <a:gd name="T69" fmla="*/ 13 h 102"/>
                    <a:gd name="T70" fmla="*/ 14 w 86"/>
                    <a:gd name="T71" fmla="*/ 14 h 102"/>
                    <a:gd name="T72" fmla="*/ 14 w 86"/>
                    <a:gd name="T73"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14" y="45"/>
                      </a:moveTo>
                      <a:lnTo>
                        <a:pt x="14" y="45"/>
                      </a:lnTo>
                      <a:lnTo>
                        <a:pt x="14" y="45"/>
                      </a:lnTo>
                      <a:lnTo>
                        <a:pt x="73" y="45"/>
                      </a:lnTo>
                      <a:lnTo>
                        <a:pt x="73" y="45"/>
                      </a:lnTo>
                      <a:lnTo>
                        <a:pt x="74" y="46"/>
                      </a:lnTo>
                      <a:lnTo>
                        <a:pt x="74" y="57"/>
                      </a:lnTo>
                      <a:lnTo>
                        <a:pt x="74" y="57"/>
                      </a:lnTo>
                      <a:lnTo>
                        <a:pt x="73" y="58"/>
                      </a:lnTo>
                      <a:lnTo>
                        <a:pt x="14" y="58"/>
                      </a:lnTo>
                      <a:lnTo>
                        <a:pt x="14" y="58"/>
                      </a:lnTo>
                      <a:lnTo>
                        <a:pt x="14" y="59"/>
                      </a:lnTo>
                      <a:lnTo>
                        <a:pt x="14" y="88"/>
                      </a:lnTo>
                      <a:lnTo>
                        <a:pt x="14" y="88"/>
                      </a:lnTo>
                      <a:lnTo>
                        <a:pt x="14" y="88"/>
                      </a:lnTo>
                      <a:lnTo>
                        <a:pt x="85" y="88"/>
                      </a:lnTo>
                      <a:lnTo>
                        <a:pt x="85" y="88"/>
                      </a:lnTo>
                      <a:lnTo>
                        <a:pt x="86" y="90"/>
                      </a:lnTo>
                      <a:lnTo>
                        <a:pt x="86" y="100"/>
                      </a:lnTo>
                      <a:lnTo>
                        <a:pt x="86" y="100"/>
                      </a:lnTo>
                      <a:lnTo>
                        <a:pt x="85" y="102"/>
                      </a:lnTo>
                      <a:lnTo>
                        <a:pt x="0" y="102"/>
                      </a:lnTo>
                      <a:lnTo>
                        <a:pt x="0" y="102"/>
                      </a:lnTo>
                      <a:lnTo>
                        <a:pt x="0" y="100"/>
                      </a:lnTo>
                      <a:lnTo>
                        <a:pt x="0" y="1"/>
                      </a:lnTo>
                      <a:lnTo>
                        <a:pt x="0" y="1"/>
                      </a:lnTo>
                      <a:lnTo>
                        <a:pt x="0" y="0"/>
                      </a:lnTo>
                      <a:lnTo>
                        <a:pt x="85" y="0"/>
                      </a:lnTo>
                      <a:lnTo>
                        <a:pt x="85" y="0"/>
                      </a:lnTo>
                      <a:lnTo>
                        <a:pt x="85" y="1"/>
                      </a:lnTo>
                      <a:lnTo>
                        <a:pt x="85" y="12"/>
                      </a:lnTo>
                      <a:lnTo>
                        <a:pt x="85" y="12"/>
                      </a:lnTo>
                      <a:lnTo>
                        <a:pt x="85" y="13"/>
                      </a:lnTo>
                      <a:lnTo>
                        <a:pt x="14" y="13"/>
                      </a:lnTo>
                      <a:lnTo>
                        <a:pt x="14" y="13"/>
                      </a:lnTo>
                      <a:lnTo>
                        <a:pt x="14" y="14"/>
                      </a:lnTo>
                      <a:lnTo>
                        <a:pt x="14"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4" name="Freeform 38"/>
                <p:cNvSpPr>
                  <a:spLocks/>
                </p:cNvSpPr>
                <p:nvPr/>
              </p:nvSpPr>
              <p:spPr bwMode="auto">
                <a:xfrm>
                  <a:off x="1960" y="1587"/>
                  <a:ext cx="75" cy="64"/>
                </a:xfrm>
                <a:custGeom>
                  <a:avLst/>
                  <a:gdLst>
                    <a:gd name="T0" fmla="*/ 0 w 151"/>
                    <a:gd name="T1" fmla="*/ 127 h 127"/>
                    <a:gd name="T2" fmla="*/ 0 w 151"/>
                    <a:gd name="T3" fmla="*/ 0 h 127"/>
                    <a:gd name="T4" fmla="*/ 33 w 151"/>
                    <a:gd name="T5" fmla="*/ 0 h 127"/>
                    <a:gd name="T6" fmla="*/ 77 w 151"/>
                    <a:gd name="T7" fmla="*/ 96 h 127"/>
                    <a:gd name="T8" fmla="*/ 119 w 151"/>
                    <a:gd name="T9" fmla="*/ 0 h 127"/>
                    <a:gd name="T10" fmla="*/ 151 w 151"/>
                    <a:gd name="T11" fmla="*/ 0 h 127"/>
                    <a:gd name="T12" fmla="*/ 151 w 151"/>
                    <a:gd name="T13" fmla="*/ 127 h 127"/>
                    <a:gd name="T14" fmla="*/ 123 w 151"/>
                    <a:gd name="T15" fmla="*/ 127 h 127"/>
                    <a:gd name="T16" fmla="*/ 123 w 151"/>
                    <a:gd name="T17" fmla="*/ 53 h 127"/>
                    <a:gd name="T18" fmla="*/ 91 w 151"/>
                    <a:gd name="T19" fmla="*/ 127 h 127"/>
                    <a:gd name="T20" fmla="*/ 61 w 151"/>
                    <a:gd name="T21" fmla="*/ 127 h 127"/>
                    <a:gd name="T22" fmla="*/ 29 w 151"/>
                    <a:gd name="T23" fmla="*/ 55 h 127"/>
                    <a:gd name="T24" fmla="*/ 29 w 151"/>
                    <a:gd name="T25" fmla="*/ 127 h 127"/>
                    <a:gd name="T26" fmla="*/ 0 w 151"/>
                    <a:gd name="T2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27">
                      <a:moveTo>
                        <a:pt x="0" y="127"/>
                      </a:moveTo>
                      <a:lnTo>
                        <a:pt x="0" y="0"/>
                      </a:lnTo>
                      <a:lnTo>
                        <a:pt x="33" y="0"/>
                      </a:lnTo>
                      <a:lnTo>
                        <a:pt x="77" y="96"/>
                      </a:lnTo>
                      <a:lnTo>
                        <a:pt x="119" y="0"/>
                      </a:lnTo>
                      <a:lnTo>
                        <a:pt x="151" y="0"/>
                      </a:lnTo>
                      <a:lnTo>
                        <a:pt x="151" y="127"/>
                      </a:lnTo>
                      <a:lnTo>
                        <a:pt x="123" y="127"/>
                      </a:lnTo>
                      <a:lnTo>
                        <a:pt x="123" y="53"/>
                      </a:lnTo>
                      <a:lnTo>
                        <a:pt x="91" y="127"/>
                      </a:lnTo>
                      <a:lnTo>
                        <a:pt x="61" y="127"/>
                      </a:lnTo>
                      <a:lnTo>
                        <a:pt x="29" y="55"/>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5" name="Freeform 39"/>
                <p:cNvSpPr>
                  <a:spLocks noEditPoints="1"/>
                </p:cNvSpPr>
                <p:nvPr/>
              </p:nvSpPr>
              <p:spPr bwMode="auto">
                <a:xfrm>
                  <a:off x="2041" y="1587"/>
                  <a:ext cx="77" cy="64"/>
                </a:xfrm>
                <a:custGeom>
                  <a:avLst/>
                  <a:gdLst>
                    <a:gd name="T0" fmla="*/ 33 w 153"/>
                    <a:gd name="T1" fmla="*/ 127 h 127"/>
                    <a:gd name="T2" fmla="*/ 0 w 153"/>
                    <a:gd name="T3" fmla="*/ 127 h 127"/>
                    <a:gd name="T4" fmla="*/ 57 w 153"/>
                    <a:gd name="T5" fmla="*/ 0 h 127"/>
                    <a:gd name="T6" fmla="*/ 98 w 153"/>
                    <a:gd name="T7" fmla="*/ 0 h 127"/>
                    <a:gd name="T8" fmla="*/ 153 w 153"/>
                    <a:gd name="T9" fmla="*/ 127 h 127"/>
                    <a:gd name="T10" fmla="*/ 121 w 153"/>
                    <a:gd name="T11" fmla="*/ 127 h 127"/>
                    <a:gd name="T12" fmla="*/ 109 w 153"/>
                    <a:gd name="T13" fmla="*/ 102 h 127"/>
                    <a:gd name="T14" fmla="*/ 43 w 153"/>
                    <a:gd name="T15" fmla="*/ 102 h 127"/>
                    <a:gd name="T16" fmla="*/ 33 w 153"/>
                    <a:gd name="T17" fmla="*/ 127 h 127"/>
                    <a:gd name="T18" fmla="*/ 100 w 153"/>
                    <a:gd name="T19" fmla="*/ 78 h 127"/>
                    <a:gd name="T20" fmla="*/ 76 w 153"/>
                    <a:gd name="T21" fmla="*/ 24 h 127"/>
                    <a:gd name="T22" fmla="*/ 54 w 153"/>
                    <a:gd name="T23" fmla="*/ 78 h 127"/>
                    <a:gd name="T24" fmla="*/ 100 w 153"/>
                    <a:gd name="T25" fmla="*/ 7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27">
                      <a:moveTo>
                        <a:pt x="33" y="127"/>
                      </a:moveTo>
                      <a:lnTo>
                        <a:pt x="0" y="127"/>
                      </a:lnTo>
                      <a:lnTo>
                        <a:pt x="57" y="0"/>
                      </a:lnTo>
                      <a:lnTo>
                        <a:pt x="98" y="0"/>
                      </a:lnTo>
                      <a:lnTo>
                        <a:pt x="153" y="127"/>
                      </a:lnTo>
                      <a:lnTo>
                        <a:pt x="121" y="127"/>
                      </a:lnTo>
                      <a:lnTo>
                        <a:pt x="109" y="102"/>
                      </a:lnTo>
                      <a:lnTo>
                        <a:pt x="43" y="102"/>
                      </a:lnTo>
                      <a:lnTo>
                        <a:pt x="33" y="127"/>
                      </a:lnTo>
                      <a:close/>
                      <a:moveTo>
                        <a:pt x="100" y="78"/>
                      </a:moveTo>
                      <a:lnTo>
                        <a:pt x="76" y="24"/>
                      </a:lnTo>
                      <a:lnTo>
                        <a:pt x="54" y="78"/>
                      </a:lnTo>
                      <a:lnTo>
                        <a:pt x="100"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6" name="Freeform 40"/>
                <p:cNvSpPr>
                  <a:spLocks/>
                </p:cNvSpPr>
                <p:nvPr/>
              </p:nvSpPr>
              <p:spPr bwMode="auto">
                <a:xfrm>
                  <a:off x="2125" y="1587"/>
                  <a:ext cx="60" cy="64"/>
                </a:xfrm>
                <a:custGeom>
                  <a:avLst/>
                  <a:gdLst>
                    <a:gd name="T0" fmla="*/ 0 w 122"/>
                    <a:gd name="T1" fmla="*/ 127 h 127"/>
                    <a:gd name="T2" fmla="*/ 0 w 122"/>
                    <a:gd name="T3" fmla="*/ 0 h 127"/>
                    <a:gd name="T4" fmla="*/ 122 w 122"/>
                    <a:gd name="T5" fmla="*/ 0 h 127"/>
                    <a:gd name="T6" fmla="*/ 122 w 122"/>
                    <a:gd name="T7" fmla="*/ 26 h 127"/>
                    <a:gd name="T8" fmla="*/ 29 w 122"/>
                    <a:gd name="T9" fmla="*/ 26 h 127"/>
                    <a:gd name="T10" fmla="*/ 29 w 122"/>
                    <a:gd name="T11" fmla="*/ 51 h 127"/>
                    <a:gd name="T12" fmla="*/ 109 w 122"/>
                    <a:gd name="T13" fmla="*/ 51 h 127"/>
                    <a:gd name="T14" fmla="*/ 109 w 122"/>
                    <a:gd name="T15" fmla="*/ 76 h 127"/>
                    <a:gd name="T16" fmla="*/ 29 w 122"/>
                    <a:gd name="T17" fmla="*/ 76 h 127"/>
                    <a:gd name="T18" fmla="*/ 29 w 122"/>
                    <a:gd name="T19" fmla="*/ 102 h 127"/>
                    <a:gd name="T20" fmla="*/ 122 w 122"/>
                    <a:gd name="T21" fmla="*/ 102 h 127"/>
                    <a:gd name="T22" fmla="*/ 122 w 122"/>
                    <a:gd name="T23" fmla="*/ 127 h 127"/>
                    <a:gd name="T24" fmla="*/ 0 w 122"/>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27">
                      <a:moveTo>
                        <a:pt x="0" y="127"/>
                      </a:moveTo>
                      <a:lnTo>
                        <a:pt x="0" y="0"/>
                      </a:lnTo>
                      <a:lnTo>
                        <a:pt x="122" y="0"/>
                      </a:lnTo>
                      <a:lnTo>
                        <a:pt x="122" y="26"/>
                      </a:lnTo>
                      <a:lnTo>
                        <a:pt x="29" y="26"/>
                      </a:lnTo>
                      <a:lnTo>
                        <a:pt x="29" y="51"/>
                      </a:lnTo>
                      <a:lnTo>
                        <a:pt x="109" y="51"/>
                      </a:lnTo>
                      <a:lnTo>
                        <a:pt x="109" y="76"/>
                      </a:lnTo>
                      <a:lnTo>
                        <a:pt x="29" y="76"/>
                      </a:lnTo>
                      <a:lnTo>
                        <a:pt x="29" y="102"/>
                      </a:lnTo>
                      <a:lnTo>
                        <a:pt x="122" y="102"/>
                      </a:lnTo>
                      <a:lnTo>
                        <a:pt x="122"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7" name="Freeform 41"/>
                <p:cNvSpPr>
                  <a:spLocks noEditPoints="1"/>
                </p:cNvSpPr>
                <p:nvPr/>
              </p:nvSpPr>
              <p:spPr bwMode="auto">
                <a:xfrm>
                  <a:off x="2197" y="1587"/>
                  <a:ext cx="62" cy="64"/>
                </a:xfrm>
                <a:custGeom>
                  <a:avLst/>
                  <a:gdLst>
                    <a:gd name="T0" fmla="*/ 0 w 123"/>
                    <a:gd name="T1" fmla="*/ 127 h 127"/>
                    <a:gd name="T2" fmla="*/ 0 w 123"/>
                    <a:gd name="T3" fmla="*/ 0 h 127"/>
                    <a:gd name="T4" fmla="*/ 100 w 123"/>
                    <a:gd name="T5" fmla="*/ 0 h 127"/>
                    <a:gd name="T6" fmla="*/ 100 w 123"/>
                    <a:gd name="T7" fmla="*/ 0 h 127"/>
                    <a:gd name="T8" fmla="*/ 105 w 123"/>
                    <a:gd name="T9" fmla="*/ 0 h 127"/>
                    <a:gd name="T10" fmla="*/ 109 w 123"/>
                    <a:gd name="T11" fmla="*/ 2 h 127"/>
                    <a:gd name="T12" fmla="*/ 113 w 123"/>
                    <a:gd name="T13" fmla="*/ 4 h 127"/>
                    <a:gd name="T14" fmla="*/ 116 w 123"/>
                    <a:gd name="T15" fmla="*/ 6 h 127"/>
                    <a:gd name="T16" fmla="*/ 119 w 123"/>
                    <a:gd name="T17" fmla="*/ 10 h 127"/>
                    <a:gd name="T18" fmla="*/ 120 w 123"/>
                    <a:gd name="T19" fmla="*/ 12 h 127"/>
                    <a:gd name="T20" fmla="*/ 121 w 123"/>
                    <a:gd name="T21" fmla="*/ 18 h 127"/>
                    <a:gd name="T22" fmla="*/ 123 w 123"/>
                    <a:gd name="T23" fmla="*/ 22 h 127"/>
                    <a:gd name="T24" fmla="*/ 123 w 123"/>
                    <a:gd name="T25" fmla="*/ 64 h 127"/>
                    <a:gd name="T26" fmla="*/ 123 w 123"/>
                    <a:gd name="T27" fmla="*/ 64 h 127"/>
                    <a:gd name="T28" fmla="*/ 121 w 123"/>
                    <a:gd name="T29" fmla="*/ 68 h 127"/>
                    <a:gd name="T30" fmla="*/ 120 w 123"/>
                    <a:gd name="T31" fmla="*/ 72 h 127"/>
                    <a:gd name="T32" fmla="*/ 119 w 123"/>
                    <a:gd name="T33" fmla="*/ 74 h 127"/>
                    <a:gd name="T34" fmla="*/ 116 w 123"/>
                    <a:gd name="T35" fmla="*/ 77 h 127"/>
                    <a:gd name="T36" fmla="*/ 112 w 123"/>
                    <a:gd name="T37" fmla="*/ 80 h 127"/>
                    <a:gd name="T38" fmla="*/ 108 w 123"/>
                    <a:gd name="T39" fmla="*/ 81 h 127"/>
                    <a:gd name="T40" fmla="*/ 103 w 123"/>
                    <a:gd name="T41" fmla="*/ 82 h 127"/>
                    <a:gd name="T42" fmla="*/ 96 w 123"/>
                    <a:gd name="T43" fmla="*/ 84 h 127"/>
                    <a:gd name="T44" fmla="*/ 96 w 123"/>
                    <a:gd name="T45" fmla="*/ 84 h 127"/>
                    <a:gd name="T46" fmla="*/ 94 w 123"/>
                    <a:gd name="T47" fmla="*/ 84 h 127"/>
                    <a:gd name="T48" fmla="*/ 123 w 123"/>
                    <a:gd name="T49" fmla="*/ 127 h 127"/>
                    <a:gd name="T50" fmla="*/ 91 w 123"/>
                    <a:gd name="T51" fmla="*/ 127 h 127"/>
                    <a:gd name="T52" fmla="*/ 63 w 123"/>
                    <a:gd name="T53" fmla="*/ 84 h 127"/>
                    <a:gd name="T54" fmla="*/ 29 w 123"/>
                    <a:gd name="T55" fmla="*/ 84 h 127"/>
                    <a:gd name="T56" fmla="*/ 29 w 123"/>
                    <a:gd name="T57" fmla="*/ 127 h 127"/>
                    <a:gd name="T58" fmla="*/ 0 w 123"/>
                    <a:gd name="T59" fmla="*/ 127 h 127"/>
                    <a:gd name="T60" fmla="*/ 29 w 123"/>
                    <a:gd name="T61" fmla="*/ 59 h 127"/>
                    <a:gd name="T62" fmla="*/ 92 w 123"/>
                    <a:gd name="T63" fmla="*/ 59 h 127"/>
                    <a:gd name="T64" fmla="*/ 92 w 123"/>
                    <a:gd name="T65" fmla="*/ 26 h 127"/>
                    <a:gd name="T66" fmla="*/ 29 w 123"/>
                    <a:gd name="T67" fmla="*/ 26 h 127"/>
                    <a:gd name="T68" fmla="*/ 29 w 123"/>
                    <a:gd name="T69" fmla="*/ 59 h 127"/>
                    <a:gd name="T70" fmla="*/ 29 w 123"/>
                    <a:gd name="T71" fmla="*/ 5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127">
                      <a:moveTo>
                        <a:pt x="0" y="127"/>
                      </a:moveTo>
                      <a:lnTo>
                        <a:pt x="0" y="0"/>
                      </a:lnTo>
                      <a:lnTo>
                        <a:pt x="100" y="0"/>
                      </a:lnTo>
                      <a:lnTo>
                        <a:pt x="100" y="0"/>
                      </a:lnTo>
                      <a:lnTo>
                        <a:pt x="105" y="0"/>
                      </a:lnTo>
                      <a:lnTo>
                        <a:pt x="109" y="2"/>
                      </a:lnTo>
                      <a:lnTo>
                        <a:pt x="113" y="4"/>
                      </a:lnTo>
                      <a:lnTo>
                        <a:pt x="116" y="6"/>
                      </a:lnTo>
                      <a:lnTo>
                        <a:pt x="119" y="10"/>
                      </a:lnTo>
                      <a:lnTo>
                        <a:pt x="120" y="12"/>
                      </a:lnTo>
                      <a:lnTo>
                        <a:pt x="121" y="18"/>
                      </a:lnTo>
                      <a:lnTo>
                        <a:pt x="123" y="22"/>
                      </a:lnTo>
                      <a:lnTo>
                        <a:pt x="123" y="64"/>
                      </a:lnTo>
                      <a:lnTo>
                        <a:pt x="123" y="64"/>
                      </a:lnTo>
                      <a:lnTo>
                        <a:pt x="121" y="68"/>
                      </a:lnTo>
                      <a:lnTo>
                        <a:pt x="120" y="72"/>
                      </a:lnTo>
                      <a:lnTo>
                        <a:pt x="119" y="74"/>
                      </a:lnTo>
                      <a:lnTo>
                        <a:pt x="116" y="77"/>
                      </a:lnTo>
                      <a:lnTo>
                        <a:pt x="112" y="80"/>
                      </a:lnTo>
                      <a:lnTo>
                        <a:pt x="108" y="81"/>
                      </a:lnTo>
                      <a:lnTo>
                        <a:pt x="103" y="82"/>
                      </a:lnTo>
                      <a:lnTo>
                        <a:pt x="96" y="84"/>
                      </a:lnTo>
                      <a:lnTo>
                        <a:pt x="96" y="84"/>
                      </a:lnTo>
                      <a:lnTo>
                        <a:pt x="94" y="84"/>
                      </a:lnTo>
                      <a:lnTo>
                        <a:pt x="123" y="127"/>
                      </a:lnTo>
                      <a:lnTo>
                        <a:pt x="91" y="127"/>
                      </a:lnTo>
                      <a:lnTo>
                        <a:pt x="63" y="84"/>
                      </a:lnTo>
                      <a:lnTo>
                        <a:pt x="29" y="84"/>
                      </a:lnTo>
                      <a:lnTo>
                        <a:pt x="29" y="127"/>
                      </a:lnTo>
                      <a:lnTo>
                        <a:pt x="0" y="127"/>
                      </a:lnTo>
                      <a:close/>
                      <a:moveTo>
                        <a:pt x="29" y="59"/>
                      </a:moveTo>
                      <a:lnTo>
                        <a:pt x="92" y="59"/>
                      </a:lnTo>
                      <a:lnTo>
                        <a:pt x="92" y="26"/>
                      </a:lnTo>
                      <a:lnTo>
                        <a:pt x="29" y="26"/>
                      </a:lnTo>
                      <a:lnTo>
                        <a:pt x="29" y="59"/>
                      </a:lnTo>
                      <a:lnTo>
                        <a:pt x="29"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8" name="Freeform 42"/>
                <p:cNvSpPr>
                  <a:spLocks/>
                </p:cNvSpPr>
                <p:nvPr/>
              </p:nvSpPr>
              <p:spPr bwMode="auto">
                <a:xfrm>
                  <a:off x="2271" y="1587"/>
                  <a:ext cx="60" cy="64"/>
                </a:xfrm>
                <a:custGeom>
                  <a:avLst/>
                  <a:gdLst>
                    <a:gd name="T0" fmla="*/ 29 w 121"/>
                    <a:gd name="T1" fmla="*/ 127 h 127"/>
                    <a:gd name="T2" fmla="*/ 19 w 121"/>
                    <a:gd name="T3" fmla="*/ 127 h 127"/>
                    <a:gd name="T4" fmla="*/ 19 w 121"/>
                    <a:gd name="T5" fmla="*/ 127 h 127"/>
                    <a:gd name="T6" fmla="*/ 11 w 121"/>
                    <a:gd name="T7" fmla="*/ 126 h 127"/>
                    <a:gd name="T8" fmla="*/ 7 w 121"/>
                    <a:gd name="T9" fmla="*/ 125 h 127"/>
                    <a:gd name="T10" fmla="*/ 4 w 121"/>
                    <a:gd name="T11" fmla="*/ 122 h 127"/>
                    <a:gd name="T12" fmla="*/ 2 w 121"/>
                    <a:gd name="T13" fmla="*/ 117 h 127"/>
                    <a:gd name="T14" fmla="*/ 0 w 121"/>
                    <a:gd name="T15" fmla="*/ 109 h 127"/>
                    <a:gd name="T16" fmla="*/ 0 w 121"/>
                    <a:gd name="T17" fmla="*/ 92 h 127"/>
                    <a:gd name="T18" fmla="*/ 29 w 121"/>
                    <a:gd name="T19" fmla="*/ 92 h 127"/>
                    <a:gd name="T20" fmla="*/ 29 w 121"/>
                    <a:gd name="T21" fmla="*/ 102 h 127"/>
                    <a:gd name="T22" fmla="*/ 92 w 121"/>
                    <a:gd name="T23" fmla="*/ 102 h 127"/>
                    <a:gd name="T24" fmla="*/ 92 w 121"/>
                    <a:gd name="T25" fmla="*/ 76 h 127"/>
                    <a:gd name="T26" fmla="*/ 92 w 121"/>
                    <a:gd name="T27" fmla="*/ 76 h 127"/>
                    <a:gd name="T28" fmla="*/ 20 w 121"/>
                    <a:gd name="T29" fmla="*/ 76 h 127"/>
                    <a:gd name="T30" fmla="*/ 20 w 121"/>
                    <a:gd name="T31" fmla="*/ 76 h 127"/>
                    <a:gd name="T32" fmla="*/ 12 w 121"/>
                    <a:gd name="T33" fmla="*/ 74 h 127"/>
                    <a:gd name="T34" fmla="*/ 6 w 121"/>
                    <a:gd name="T35" fmla="*/ 71 h 127"/>
                    <a:gd name="T36" fmla="*/ 2 w 121"/>
                    <a:gd name="T37" fmla="*/ 65 h 127"/>
                    <a:gd name="T38" fmla="*/ 0 w 121"/>
                    <a:gd name="T39" fmla="*/ 57 h 127"/>
                    <a:gd name="T40" fmla="*/ 0 w 121"/>
                    <a:gd name="T41" fmla="*/ 20 h 127"/>
                    <a:gd name="T42" fmla="*/ 0 w 121"/>
                    <a:gd name="T43" fmla="*/ 20 h 127"/>
                    <a:gd name="T44" fmla="*/ 0 w 121"/>
                    <a:gd name="T45" fmla="*/ 16 h 127"/>
                    <a:gd name="T46" fmla="*/ 2 w 121"/>
                    <a:gd name="T47" fmla="*/ 12 h 127"/>
                    <a:gd name="T48" fmla="*/ 6 w 121"/>
                    <a:gd name="T49" fmla="*/ 6 h 127"/>
                    <a:gd name="T50" fmla="*/ 12 w 121"/>
                    <a:gd name="T51" fmla="*/ 2 h 127"/>
                    <a:gd name="T52" fmla="*/ 20 w 121"/>
                    <a:gd name="T53" fmla="*/ 0 h 127"/>
                    <a:gd name="T54" fmla="*/ 20 w 121"/>
                    <a:gd name="T55" fmla="*/ 0 h 127"/>
                    <a:gd name="T56" fmla="*/ 102 w 121"/>
                    <a:gd name="T57" fmla="*/ 0 h 127"/>
                    <a:gd name="T58" fmla="*/ 102 w 121"/>
                    <a:gd name="T59" fmla="*/ 0 h 127"/>
                    <a:gd name="T60" fmla="*/ 106 w 121"/>
                    <a:gd name="T61" fmla="*/ 0 h 127"/>
                    <a:gd name="T62" fmla="*/ 110 w 121"/>
                    <a:gd name="T63" fmla="*/ 2 h 127"/>
                    <a:gd name="T64" fmla="*/ 115 w 121"/>
                    <a:gd name="T65" fmla="*/ 6 h 127"/>
                    <a:gd name="T66" fmla="*/ 119 w 121"/>
                    <a:gd name="T67" fmla="*/ 12 h 127"/>
                    <a:gd name="T68" fmla="*/ 121 w 121"/>
                    <a:gd name="T69" fmla="*/ 20 h 127"/>
                    <a:gd name="T70" fmla="*/ 121 w 121"/>
                    <a:gd name="T71" fmla="*/ 20 h 127"/>
                    <a:gd name="T72" fmla="*/ 121 w 121"/>
                    <a:gd name="T73" fmla="*/ 36 h 127"/>
                    <a:gd name="T74" fmla="*/ 92 w 121"/>
                    <a:gd name="T75" fmla="*/ 36 h 127"/>
                    <a:gd name="T76" fmla="*/ 92 w 121"/>
                    <a:gd name="T77" fmla="*/ 26 h 127"/>
                    <a:gd name="T78" fmla="*/ 29 w 121"/>
                    <a:gd name="T79" fmla="*/ 26 h 127"/>
                    <a:gd name="T80" fmla="*/ 29 w 121"/>
                    <a:gd name="T81" fmla="*/ 51 h 127"/>
                    <a:gd name="T82" fmla="*/ 101 w 121"/>
                    <a:gd name="T83" fmla="*/ 51 h 127"/>
                    <a:gd name="T84" fmla="*/ 101 w 121"/>
                    <a:gd name="T85" fmla="*/ 51 h 127"/>
                    <a:gd name="T86" fmla="*/ 109 w 121"/>
                    <a:gd name="T87" fmla="*/ 52 h 127"/>
                    <a:gd name="T88" fmla="*/ 115 w 121"/>
                    <a:gd name="T89" fmla="*/ 56 h 127"/>
                    <a:gd name="T90" fmla="*/ 118 w 121"/>
                    <a:gd name="T91" fmla="*/ 59 h 127"/>
                    <a:gd name="T92" fmla="*/ 119 w 121"/>
                    <a:gd name="T93" fmla="*/ 63 h 127"/>
                    <a:gd name="T94" fmla="*/ 121 w 121"/>
                    <a:gd name="T95" fmla="*/ 67 h 127"/>
                    <a:gd name="T96" fmla="*/ 121 w 121"/>
                    <a:gd name="T97" fmla="*/ 72 h 127"/>
                    <a:gd name="T98" fmla="*/ 121 w 121"/>
                    <a:gd name="T99" fmla="*/ 108 h 127"/>
                    <a:gd name="T100" fmla="*/ 121 w 121"/>
                    <a:gd name="T101" fmla="*/ 108 h 127"/>
                    <a:gd name="T102" fmla="*/ 119 w 121"/>
                    <a:gd name="T103" fmla="*/ 115 h 127"/>
                    <a:gd name="T104" fmla="*/ 118 w 121"/>
                    <a:gd name="T105" fmla="*/ 119 h 127"/>
                    <a:gd name="T106" fmla="*/ 117 w 121"/>
                    <a:gd name="T107" fmla="*/ 122 h 127"/>
                    <a:gd name="T108" fmla="*/ 113 w 121"/>
                    <a:gd name="T109" fmla="*/ 125 h 127"/>
                    <a:gd name="T110" fmla="*/ 110 w 121"/>
                    <a:gd name="T111" fmla="*/ 126 h 127"/>
                    <a:gd name="T112" fmla="*/ 102 w 121"/>
                    <a:gd name="T113" fmla="*/ 127 h 127"/>
                    <a:gd name="T114" fmla="*/ 102 w 121"/>
                    <a:gd name="T115" fmla="*/ 127 h 127"/>
                    <a:gd name="T116" fmla="*/ 29 w 121"/>
                    <a:gd name="T117" fmla="*/ 127 h 127"/>
                    <a:gd name="T118" fmla="*/ 29 w 121"/>
                    <a:gd name="T1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 h="127">
                      <a:moveTo>
                        <a:pt x="29" y="127"/>
                      </a:moveTo>
                      <a:lnTo>
                        <a:pt x="19" y="127"/>
                      </a:lnTo>
                      <a:lnTo>
                        <a:pt x="19" y="127"/>
                      </a:lnTo>
                      <a:lnTo>
                        <a:pt x="11" y="126"/>
                      </a:lnTo>
                      <a:lnTo>
                        <a:pt x="7" y="125"/>
                      </a:lnTo>
                      <a:lnTo>
                        <a:pt x="4" y="122"/>
                      </a:lnTo>
                      <a:lnTo>
                        <a:pt x="2" y="117"/>
                      </a:lnTo>
                      <a:lnTo>
                        <a:pt x="0" y="109"/>
                      </a:lnTo>
                      <a:lnTo>
                        <a:pt x="0" y="92"/>
                      </a:lnTo>
                      <a:lnTo>
                        <a:pt x="29" y="92"/>
                      </a:lnTo>
                      <a:lnTo>
                        <a:pt x="29" y="102"/>
                      </a:lnTo>
                      <a:lnTo>
                        <a:pt x="92" y="102"/>
                      </a:lnTo>
                      <a:lnTo>
                        <a:pt x="92" y="76"/>
                      </a:lnTo>
                      <a:lnTo>
                        <a:pt x="92" y="76"/>
                      </a:lnTo>
                      <a:lnTo>
                        <a:pt x="20" y="76"/>
                      </a:lnTo>
                      <a:lnTo>
                        <a:pt x="20" y="76"/>
                      </a:lnTo>
                      <a:lnTo>
                        <a:pt x="12" y="74"/>
                      </a:lnTo>
                      <a:lnTo>
                        <a:pt x="6" y="71"/>
                      </a:lnTo>
                      <a:lnTo>
                        <a:pt x="2" y="65"/>
                      </a:lnTo>
                      <a:lnTo>
                        <a:pt x="0" y="57"/>
                      </a:lnTo>
                      <a:lnTo>
                        <a:pt x="0" y="20"/>
                      </a:lnTo>
                      <a:lnTo>
                        <a:pt x="0" y="20"/>
                      </a:lnTo>
                      <a:lnTo>
                        <a:pt x="0" y="16"/>
                      </a:lnTo>
                      <a:lnTo>
                        <a:pt x="2" y="12"/>
                      </a:lnTo>
                      <a:lnTo>
                        <a:pt x="6" y="6"/>
                      </a:lnTo>
                      <a:lnTo>
                        <a:pt x="12" y="2"/>
                      </a:lnTo>
                      <a:lnTo>
                        <a:pt x="20" y="0"/>
                      </a:lnTo>
                      <a:lnTo>
                        <a:pt x="20" y="0"/>
                      </a:lnTo>
                      <a:lnTo>
                        <a:pt x="102" y="0"/>
                      </a:lnTo>
                      <a:lnTo>
                        <a:pt x="102" y="0"/>
                      </a:lnTo>
                      <a:lnTo>
                        <a:pt x="106" y="0"/>
                      </a:lnTo>
                      <a:lnTo>
                        <a:pt x="110" y="2"/>
                      </a:lnTo>
                      <a:lnTo>
                        <a:pt x="115" y="6"/>
                      </a:lnTo>
                      <a:lnTo>
                        <a:pt x="119" y="12"/>
                      </a:lnTo>
                      <a:lnTo>
                        <a:pt x="121" y="20"/>
                      </a:lnTo>
                      <a:lnTo>
                        <a:pt x="121" y="20"/>
                      </a:lnTo>
                      <a:lnTo>
                        <a:pt x="121" y="36"/>
                      </a:lnTo>
                      <a:lnTo>
                        <a:pt x="92" y="36"/>
                      </a:lnTo>
                      <a:lnTo>
                        <a:pt x="92" y="26"/>
                      </a:lnTo>
                      <a:lnTo>
                        <a:pt x="29" y="26"/>
                      </a:lnTo>
                      <a:lnTo>
                        <a:pt x="29" y="51"/>
                      </a:lnTo>
                      <a:lnTo>
                        <a:pt x="101" y="51"/>
                      </a:lnTo>
                      <a:lnTo>
                        <a:pt x="101" y="51"/>
                      </a:lnTo>
                      <a:lnTo>
                        <a:pt x="109" y="52"/>
                      </a:lnTo>
                      <a:lnTo>
                        <a:pt x="115" y="56"/>
                      </a:lnTo>
                      <a:lnTo>
                        <a:pt x="118" y="59"/>
                      </a:lnTo>
                      <a:lnTo>
                        <a:pt x="119" y="63"/>
                      </a:lnTo>
                      <a:lnTo>
                        <a:pt x="121" y="67"/>
                      </a:lnTo>
                      <a:lnTo>
                        <a:pt x="121" y="72"/>
                      </a:lnTo>
                      <a:lnTo>
                        <a:pt x="121" y="108"/>
                      </a:lnTo>
                      <a:lnTo>
                        <a:pt x="121" y="108"/>
                      </a:lnTo>
                      <a:lnTo>
                        <a:pt x="119" y="115"/>
                      </a:lnTo>
                      <a:lnTo>
                        <a:pt x="118" y="119"/>
                      </a:lnTo>
                      <a:lnTo>
                        <a:pt x="117" y="122"/>
                      </a:lnTo>
                      <a:lnTo>
                        <a:pt x="113" y="125"/>
                      </a:lnTo>
                      <a:lnTo>
                        <a:pt x="110" y="126"/>
                      </a:lnTo>
                      <a:lnTo>
                        <a:pt x="102" y="127"/>
                      </a:lnTo>
                      <a:lnTo>
                        <a:pt x="102" y="127"/>
                      </a:lnTo>
                      <a:lnTo>
                        <a:pt x="29" y="127"/>
                      </a:lnTo>
                      <a:lnTo>
                        <a:pt x="29"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49" name="Freeform 43"/>
                <p:cNvSpPr>
                  <a:spLocks/>
                </p:cNvSpPr>
                <p:nvPr/>
              </p:nvSpPr>
              <p:spPr bwMode="auto">
                <a:xfrm>
                  <a:off x="2345" y="1587"/>
                  <a:ext cx="65" cy="64"/>
                </a:xfrm>
                <a:custGeom>
                  <a:avLst/>
                  <a:gdLst>
                    <a:gd name="T0" fmla="*/ 0 w 129"/>
                    <a:gd name="T1" fmla="*/ 127 h 127"/>
                    <a:gd name="T2" fmla="*/ 0 w 129"/>
                    <a:gd name="T3" fmla="*/ 0 h 127"/>
                    <a:gd name="T4" fmla="*/ 29 w 129"/>
                    <a:gd name="T5" fmla="*/ 0 h 127"/>
                    <a:gd name="T6" fmla="*/ 29 w 129"/>
                    <a:gd name="T7" fmla="*/ 52 h 127"/>
                    <a:gd name="T8" fmla="*/ 87 w 129"/>
                    <a:gd name="T9" fmla="*/ 0 h 127"/>
                    <a:gd name="T10" fmla="*/ 128 w 129"/>
                    <a:gd name="T11" fmla="*/ 0 h 127"/>
                    <a:gd name="T12" fmla="*/ 59 w 129"/>
                    <a:gd name="T13" fmla="*/ 60 h 127"/>
                    <a:gd name="T14" fmla="*/ 129 w 129"/>
                    <a:gd name="T15" fmla="*/ 127 h 127"/>
                    <a:gd name="T16" fmla="*/ 88 w 129"/>
                    <a:gd name="T17" fmla="*/ 127 h 127"/>
                    <a:gd name="T18" fmla="*/ 29 w 129"/>
                    <a:gd name="T19" fmla="*/ 69 h 127"/>
                    <a:gd name="T20" fmla="*/ 29 w 129"/>
                    <a:gd name="T21" fmla="*/ 127 h 127"/>
                    <a:gd name="T22" fmla="*/ 0 w 129"/>
                    <a:gd name="T23"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127">
                      <a:moveTo>
                        <a:pt x="0" y="127"/>
                      </a:moveTo>
                      <a:lnTo>
                        <a:pt x="0" y="0"/>
                      </a:lnTo>
                      <a:lnTo>
                        <a:pt x="29" y="0"/>
                      </a:lnTo>
                      <a:lnTo>
                        <a:pt x="29" y="52"/>
                      </a:lnTo>
                      <a:lnTo>
                        <a:pt x="87" y="0"/>
                      </a:lnTo>
                      <a:lnTo>
                        <a:pt x="128" y="0"/>
                      </a:lnTo>
                      <a:lnTo>
                        <a:pt x="59" y="60"/>
                      </a:lnTo>
                      <a:lnTo>
                        <a:pt x="129" y="127"/>
                      </a:lnTo>
                      <a:lnTo>
                        <a:pt x="88" y="127"/>
                      </a:lnTo>
                      <a:lnTo>
                        <a:pt x="29" y="69"/>
                      </a:lnTo>
                      <a:lnTo>
                        <a:pt x="29" y="127"/>
                      </a:lnTo>
                      <a:lnTo>
                        <a:pt x="0"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0" name="Freeform 44"/>
                <p:cNvSpPr>
                  <a:spLocks/>
                </p:cNvSpPr>
                <p:nvPr/>
              </p:nvSpPr>
              <p:spPr bwMode="auto">
                <a:xfrm>
                  <a:off x="1763" y="1583"/>
                  <a:ext cx="136" cy="144"/>
                </a:xfrm>
                <a:custGeom>
                  <a:avLst/>
                  <a:gdLst>
                    <a:gd name="T0" fmla="*/ 273 w 273"/>
                    <a:gd name="T1" fmla="*/ 256 h 289"/>
                    <a:gd name="T2" fmla="*/ 273 w 273"/>
                    <a:gd name="T3" fmla="*/ 256 h 289"/>
                    <a:gd name="T4" fmla="*/ 273 w 273"/>
                    <a:gd name="T5" fmla="*/ 262 h 289"/>
                    <a:gd name="T6" fmla="*/ 270 w 273"/>
                    <a:gd name="T7" fmla="*/ 269 h 289"/>
                    <a:gd name="T8" fmla="*/ 267 w 273"/>
                    <a:gd name="T9" fmla="*/ 274 h 289"/>
                    <a:gd name="T10" fmla="*/ 263 w 273"/>
                    <a:gd name="T11" fmla="*/ 278 h 289"/>
                    <a:gd name="T12" fmla="*/ 258 w 273"/>
                    <a:gd name="T13" fmla="*/ 282 h 289"/>
                    <a:gd name="T14" fmla="*/ 253 w 273"/>
                    <a:gd name="T15" fmla="*/ 286 h 289"/>
                    <a:gd name="T16" fmla="*/ 246 w 273"/>
                    <a:gd name="T17" fmla="*/ 288 h 289"/>
                    <a:gd name="T18" fmla="*/ 240 w 273"/>
                    <a:gd name="T19" fmla="*/ 289 h 289"/>
                    <a:gd name="T20" fmla="*/ 33 w 273"/>
                    <a:gd name="T21" fmla="*/ 289 h 289"/>
                    <a:gd name="T22" fmla="*/ 33 w 273"/>
                    <a:gd name="T23" fmla="*/ 289 h 289"/>
                    <a:gd name="T24" fmla="*/ 27 w 273"/>
                    <a:gd name="T25" fmla="*/ 288 h 289"/>
                    <a:gd name="T26" fmla="*/ 20 w 273"/>
                    <a:gd name="T27" fmla="*/ 286 h 289"/>
                    <a:gd name="T28" fmla="*/ 15 w 273"/>
                    <a:gd name="T29" fmla="*/ 282 h 289"/>
                    <a:gd name="T30" fmla="*/ 10 w 273"/>
                    <a:gd name="T31" fmla="*/ 278 h 289"/>
                    <a:gd name="T32" fmla="*/ 6 w 273"/>
                    <a:gd name="T33" fmla="*/ 274 h 289"/>
                    <a:gd name="T34" fmla="*/ 3 w 273"/>
                    <a:gd name="T35" fmla="*/ 269 h 289"/>
                    <a:gd name="T36" fmla="*/ 0 w 273"/>
                    <a:gd name="T37" fmla="*/ 262 h 289"/>
                    <a:gd name="T38" fmla="*/ 0 w 273"/>
                    <a:gd name="T39" fmla="*/ 256 h 289"/>
                    <a:gd name="T40" fmla="*/ 0 w 273"/>
                    <a:gd name="T41" fmla="*/ 34 h 289"/>
                    <a:gd name="T42" fmla="*/ 0 w 273"/>
                    <a:gd name="T43" fmla="*/ 34 h 289"/>
                    <a:gd name="T44" fmla="*/ 0 w 273"/>
                    <a:gd name="T45" fmla="*/ 27 h 289"/>
                    <a:gd name="T46" fmla="*/ 3 w 273"/>
                    <a:gd name="T47" fmla="*/ 20 h 289"/>
                    <a:gd name="T48" fmla="*/ 6 w 273"/>
                    <a:gd name="T49" fmla="*/ 15 h 289"/>
                    <a:gd name="T50" fmla="*/ 10 w 273"/>
                    <a:gd name="T51" fmla="*/ 10 h 289"/>
                    <a:gd name="T52" fmla="*/ 15 w 273"/>
                    <a:gd name="T53" fmla="*/ 6 h 289"/>
                    <a:gd name="T54" fmla="*/ 20 w 273"/>
                    <a:gd name="T55" fmla="*/ 3 h 289"/>
                    <a:gd name="T56" fmla="*/ 27 w 273"/>
                    <a:gd name="T57" fmla="*/ 0 h 289"/>
                    <a:gd name="T58" fmla="*/ 33 w 273"/>
                    <a:gd name="T59" fmla="*/ 0 h 289"/>
                    <a:gd name="T60" fmla="*/ 240 w 273"/>
                    <a:gd name="T61" fmla="*/ 0 h 289"/>
                    <a:gd name="T62" fmla="*/ 240 w 273"/>
                    <a:gd name="T63" fmla="*/ 0 h 289"/>
                    <a:gd name="T64" fmla="*/ 246 w 273"/>
                    <a:gd name="T65" fmla="*/ 0 h 289"/>
                    <a:gd name="T66" fmla="*/ 253 w 273"/>
                    <a:gd name="T67" fmla="*/ 3 h 289"/>
                    <a:gd name="T68" fmla="*/ 258 w 273"/>
                    <a:gd name="T69" fmla="*/ 6 h 289"/>
                    <a:gd name="T70" fmla="*/ 263 w 273"/>
                    <a:gd name="T71" fmla="*/ 10 h 289"/>
                    <a:gd name="T72" fmla="*/ 267 w 273"/>
                    <a:gd name="T73" fmla="*/ 15 h 289"/>
                    <a:gd name="T74" fmla="*/ 270 w 273"/>
                    <a:gd name="T75" fmla="*/ 20 h 289"/>
                    <a:gd name="T76" fmla="*/ 273 w 273"/>
                    <a:gd name="T77" fmla="*/ 27 h 289"/>
                    <a:gd name="T78" fmla="*/ 273 w 273"/>
                    <a:gd name="T79" fmla="*/ 34 h 289"/>
                    <a:gd name="T80" fmla="*/ 273 w 273"/>
                    <a:gd name="T81" fmla="*/ 2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289">
                      <a:moveTo>
                        <a:pt x="273" y="256"/>
                      </a:moveTo>
                      <a:lnTo>
                        <a:pt x="273" y="256"/>
                      </a:lnTo>
                      <a:lnTo>
                        <a:pt x="273" y="262"/>
                      </a:lnTo>
                      <a:lnTo>
                        <a:pt x="270" y="269"/>
                      </a:lnTo>
                      <a:lnTo>
                        <a:pt x="267" y="274"/>
                      </a:lnTo>
                      <a:lnTo>
                        <a:pt x="263" y="278"/>
                      </a:lnTo>
                      <a:lnTo>
                        <a:pt x="258" y="282"/>
                      </a:lnTo>
                      <a:lnTo>
                        <a:pt x="253" y="286"/>
                      </a:lnTo>
                      <a:lnTo>
                        <a:pt x="246" y="288"/>
                      </a:lnTo>
                      <a:lnTo>
                        <a:pt x="240" y="289"/>
                      </a:lnTo>
                      <a:lnTo>
                        <a:pt x="33" y="289"/>
                      </a:lnTo>
                      <a:lnTo>
                        <a:pt x="33" y="289"/>
                      </a:lnTo>
                      <a:lnTo>
                        <a:pt x="27" y="288"/>
                      </a:lnTo>
                      <a:lnTo>
                        <a:pt x="20" y="286"/>
                      </a:lnTo>
                      <a:lnTo>
                        <a:pt x="15" y="282"/>
                      </a:lnTo>
                      <a:lnTo>
                        <a:pt x="10" y="278"/>
                      </a:lnTo>
                      <a:lnTo>
                        <a:pt x="6" y="274"/>
                      </a:lnTo>
                      <a:lnTo>
                        <a:pt x="3" y="269"/>
                      </a:lnTo>
                      <a:lnTo>
                        <a:pt x="0" y="262"/>
                      </a:lnTo>
                      <a:lnTo>
                        <a:pt x="0" y="256"/>
                      </a:lnTo>
                      <a:lnTo>
                        <a:pt x="0" y="34"/>
                      </a:lnTo>
                      <a:lnTo>
                        <a:pt x="0" y="34"/>
                      </a:lnTo>
                      <a:lnTo>
                        <a:pt x="0" y="27"/>
                      </a:lnTo>
                      <a:lnTo>
                        <a:pt x="3" y="20"/>
                      </a:lnTo>
                      <a:lnTo>
                        <a:pt x="6" y="15"/>
                      </a:lnTo>
                      <a:lnTo>
                        <a:pt x="10" y="10"/>
                      </a:lnTo>
                      <a:lnTo>
                        <a:pt x="15" y="6"/>
                      </a:lnTo>
                      <a:lnTo>
                        <a:pt x="20" y="3"/>
                      </a:lnTo>
                      <a:lnTo>
                        <a:pt x="27" y="0"/>
                      </a:lnTo>
                      <a:lnTo>
                        <a:pt x="33" y="0"/>
                      </a:lnTo>
                      <a:lnTo>
                        <a:pt x="240" y="0"/>
                      </a:lnTo>
                      <a:lnTo>
                        <a:pt x="240" y="0"/>
                      </a:lnTo>
                      <a:lnTo>
                        <a:pt x="246" y="0"/>
                      </a:lnTo>
                      <a:lnTo>
                        <a:pt x="253" y="3"/>
                      </a:lnTo>
                      <a:lnTo>
                        <a:pt x="258" y="6"/>
                      </a:lnTo>
                      <a:lnTo>
                        <a:pt x="263" y="10"/>
                      </a:lnTo>
                      <a:lnTo>
                        <a:pt x="267" y="15"/>
                      </a:lnTo>
                      <a:lnTo>
                        <a:pt x="270" y="20"/>
                      </a:lnTo>
                      <a:lnTo>
                        <a:pt x="273" y="27"/>
                      </a:lnTo>
                      <a:lnTo>
                        <a:pt x="273" y="34"/>
                      </a:lnTo>
                      <a:lnTo>
                        <a:pt x="273" y="256"/>
                      </a:lnTo>
                      <a:close/>
                    </a:path>
                  </a:pathLst>
                </a:custGeom>
                <a:solidFill>
                  <a:srgbClr val="69B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sp>
              <p:nvSpPr>
                <p:cNvPr id="51" name="Freeform 45"/>
                <p:cNvSpPr>
                  <a:spLocks/>
                </p:cNvSpPr>
                <p:nvPr/>
              </p:nvSpPr>
              <p:spPr bwMode="auto">
                <a:xfrm>
                  <a:off x="1770" y="1594"/>
                  <a:ext cx="122" cy="118"/>
                </a:xfrm>
                <a:custGeom>
                  <a:avLst/>
                  <a:gdLst>
                    <a:gd name="T0" fmla="*/ 165 w 243"/>
                    <a:gd name="T1" fmla="*/ 114 h 235"/>
                    <a:gd name="T2" fmla="*/ 219 w 243"/>
                    <a:gd name="T3" fmla="*/ 46 h 235"/>
                    <a:gd name="T4" fmla="*/ 219 w 243"/>
                    <a:gd name="T5" fmla="*/ 46 h 235"/>
                    <a:gd name="T6" fmla="*/ 141 w 243"/>
                    <a:gd name="T7" fmla="*/ 83 h 235"/>
                    <a:gd name="T8" fmla="*/ 121 w 243"/>
                    <a:gd name="T9" fmla="*/ 0 h 235"/>
                    <a:gd name="T10" fmla="*/ 121 w 243"/>
                    <a:gd name="T11" fmla="*/ 0 h 235"/>
                    <a:gd name="T12" fmla="*/ 102 w 243"/>
                    <a:gd name="T13" fmla="*/ 83 h 235"/>
                    <a:gd name="T14" fmla="*/ 25 w 243"/>
                    <a:gd name="T15" fmla="*/ 46 h 235"/>
                    <a:gd name="T16" fmla="*/ 24 w 243"/>
                    <a:gd name="T17" fmla="*/ 46 h 235"/>
                    <a:gd name="T18" fmla="*/ 78 w 243"/>
                    <a:gd name="T19" fmla="*/ 114 h 235"/>
                    <a:gd name="T20" fmla="*/ 0 w 243"/>
                    <a:gd name="T21" fmla="*/ 152 h 235"/>
                    <a:gd name="T22" fmla="*/ 0 w 243"/>
                    <a:gd name="T23" fmla="*/ 152 h 235"/>
                    <a:gd name="T24" fmla="*/ 87 w 243"/>
                    <a:gd name="T25" fmla="*/ 152 h 235"/>
                    <a:gd name="T26" fmla="*/ 67 w 243"/>
                    <a:gd name="T27" fmla="*/ 235 h 235"/>
                    <a:gd name="T28" fmla="*/ 67 w 243"/>
                    <a:gd name="T29" fmla="*/ 235 h 235"/>
                    <a:gd name="T30" fmla="*/ 121 w 243"/>
                    <a:gd name="T31" fmla="*/ 168 h 235"/>
                    <a:gd name="T32" fmla="*/ 176 w 243"/>
                    <a:gd name="T33" fmla="*/ 235 h 235"/>
                    <a:gd name="T34" fmla="*/ 176 w 243"/>
                    <a:gd name="T35" fmla="*/ 235 h 235"/>
                    <a:gd name="T36" fmla="*/ 156 w 243"/>
                    <a:gd name="T37" fmla="*/ 152 h 235"/>
                    <a:gd name="T38" fmla="*/ 243 w 243"/>
                    <a:gd name="T39" fmla="*/ 152 h 235"/>
                    <a:gd name="T40" fmla="*/ 243 w 243"/>
                    <a:gd name="T41" fmla="*/ 152 h 235"/>
                    <a:gd name="T42" fmla="*/ 165 w 243"/>
                    <a:gd name="T43" fmla="*/ 11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35">
                      <a:moveTo>
                        <a:pt x="165" y="114"/>
                      </a:moveTo>
                      <a:lnTo>
                        <a:pt x="219" y="46"/>
                      </a:lnTo>
                      <a:lnTo>
                        <a:pt x="219" y="46"/>
                      </a:lnTo>
                      <a:lnTo>
                        <a:pt x="141" y="83"/>
                      </a:lnTo>
                      <a:lnTo>
                        <a:pt x="121" y="0"/>
                      </a:lnTo>
                      <a:lnTo>
                        <a:pt x="121" y="0"/>
                      </a:lnTo>
                      <a:lnTo>
                        <a:pt x="102" y="83"/>
                      </a:lnTo>
                      <a:lnTo>
                        <a:pt x="25" y="46"/>
                      </a:lnTo>
                      <a:lnTo>
                        <a:pt x="24" y="46"/>
                      </a:lnTo>
                      <a:lnTo>
                        <a:pt x="78" y="114"/>
                      </a:lnTo>
                      <a:lnTo>
                        <a:pt x="0" y="152"/>
                      </a:lnTo>
                      <a:lnTo>
                        <a:pt x="0" y="152"/>
                      </a:lnTo>
                      <a:lnTo>
                        <a:pt x="87" y="152"/>
                      </a:lnTo>
                      <a:lnTo>
                        <a:pt x="67" y="235"/>
                      </a:lnTo>
                      <a:lnTo>
                        <a:pt x="67" y="235"/>
                      </a:lnTo>
                      <a:lnTo>
                        <a:pt x="121" y="168"/>
                      </a:lnTo>
                      <a:lnTo>
                        <a:pt x="176" y="235"/>
                      </a:lnTo>
                      <a:lnTo>
                        <a:pt x="176" y="235"/>
                      </a:lnTo>
                      <a:lnTo>
                        <a:pt x="156" y="152"/>
                      </a:lnTo>
                      <a:lnTo>
                        <a:pt x="243" y="152"/>
                      </a:lnTo>
                      <a:lnTo>
                        <a:pt x="243" y="152"/>
                      </a:lnTo>
                      <a:lnTo>
                        <a:pt x="165"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76"/>
                  <a:endParaRPr lang="en-GB" sz="1400" dirty="0">
                    <a:solidFill>
                      <a:srgbClr val="000000"/>
                    </a:solidFill>
                    <a:latin typeface="Franklin Gothic Book" charset="0"/>
                    <a:ea typeface="Franklin Gothic Book" charset="0"/>
                    <a:cs typeface="Franklin Gothic Book" charset="0"/>
                  </a:endParaRPr>
                </a:p>
              </p:txBody>
            </p:sp>
          </p:grpSp>
        </p:grpSp>
        <p:sp>
          <p:nvSpPr>
            <p:cNvPr id="25" name="Pentagon 108"/>
            <p:cNvSpPr/>
            <p:nvPr/>
          </p:nvSpPr>
          <p:spPr>
            <a:xfrm flipH="1">
              <a:off x="8263368" y="3322350"/>
              <a:ext cx="1352990" cy="63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60"/>
                </a:spcBef>
                <a:spcAft>
                  <a:spcPts val="600"/>
                </a:spcAft>
              </a:pPr>
              <a:r>
                <a:rPr lang="en-GB" sz="900" dirty="0">
                  <a:solidFill>
                    <a:schemeClr val="bg1"/>
                  </a:solidFill>
                  <a:latin typeface="Franklin Gothic Book" charset="0"/>
                  <a:ea typeface="Franklin Gothic Book" charset="0"/>
                  <a:cs typeface="Franklin Gothic Book" charset="0"/>
                </a:rPr>
                <a:t>Safety initiatives on Brand level</a:t>
              </a:r>
            </a:p>
          </p:txBody>
        </p:sp>
      </p:grpSp>
    </p:spTree>
    <p:extLst>
      <p:ext uri="{BB962C8B-B14F-4D97-AF65-F5344CB8AC3E}">
        <p14:creationId xmlns:p14="http://schemas.microsoft.com/office/powerpoint/2010/main" val="9468205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custDataLst>
              <p:tags r:id="rId1"/>
            </p:custDataLst>
          </p:nvPr>
        </p:nvPicPr>
        <p:blipFill rotWithShape="1">
          <a:blip r:embed="rId4" cstate="email">
            <a:extLst>
              <a:ext uri="{28A0092B-C50C-407E-A947-70E740481C1C}">
                <a14:useLocalDpi xmlns:a14="http://schemas.microsoft.com/office/drawing/2010/main"/>
              </a:ext>
            </a:extLst>
          </a:blip>
          <a:srcRect/>
          <a:stretch/>
        </p:blipFill>
        <p:spPr>
          <a:xfrm>
            <a:off x="101600" y="104774"/>
            <a:ext cx="8936039" cy="4656139"/>
          </a:xfrm>
          <a:prstGeom prst="rect">
            <a:avLst/>
          </a:prstGeom>
        </p:spPr>
      </p:pic>
      <p:sp>
        <p:nvSpPr>
          <p:cNvPr id="7" name="Rectangle 6"/>
          <p:cNvSpPr/>
          <p:nvPr/>
        </p:nvSpPr>
        <p:spPr>
          <a:xfrm>
            <a:off x="101600" y="1136650"/>
            <a:ext cx="8938593" cy="2573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36000" bIns="36000" rtlCol="0" anchor="ctr">
            <a:spAutoFit/>
          </a:bodyPr>
          <a:lstStyle/>
          <a:p>
            <a:r>
              <a:rPr lang="en-GB" sz="1200" dirty="0" smtClean="0">
                <a:solidFill>
                  <a:schemeClr val="bg1"/>
                </a:solidFill>
                <a:latin typeface="+mj-lt"/>
              </a:rPr>
              <a:t>Thank you</a:t>
            </a:r>
            <a:endParaRPr lang="en-GB" sz="1200" dirty="0">
              <a:solidFill>
                <a:srgbClr val="FF0000"/>
              </a:solidFill>
              <a:latin typeface="+mj-lt"/>
            </a:endParaRPr>
          </a:p>
        </p:txBody>
      </p:sp>
      <p:pic>
        <p:nvPicPr>
          <p:cNvPr id="5" name="Picture 4" descr="logo_maersk.wm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64694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3519" y="559724"/>
            <a:ext cx="8240106" cy="498676"/>
          </a:xfrm>
        </p:spPr>
        <p:txBody>
          <a:bodyPr/>
          <a:lstStyle/>
          <a:p>
            <a:pPr algn="ctr"/>
            <a:r>
              <a:rPr lang="en-GB" cap="all" dirty="0" smtClean="0"/>
              <a:t>Maersk Group overview</a:t>
            </a:r>
            <a:endParaRPr lang="en-GB" cap="all" dirty="0"/>
          </a:p>
        </p:txBody>
      </p:sp>
      <p:sp>
        <p:nvSpPr>
          <p:cNvPr id="3" name="Slide Number Placeholder 2"/>
          <p:cNvSpPr>
            <a:spLocks noGrp="1"/>
          </p:cNvSpPr>
          <p:nvPr>
            <p:ph type="sldNum" sz="quarter" idx="12"/>
          </p:nvPr>
        </p:nvSpPr>
        <p:spPr/>
        <p:txBody>
          <a:bodyPr/>
          <a:lstStyle/>
          <a:p>
            <a:r>
              <a:rPr lang="en-GB" dirty="0" smtClean="0"/>
              <a:t>page </a:t>
            </a:r>
            <a:fld id="{161BE2EA-AEDB-4948-88E1-594E5C4BF481}" type="slidenum">
              <a:rPr lang="en-GB" b="1" smtClean="0"/>
              <a:pPr/>
              <a:t>2</a:t>
            </a:fld>
            <a:endParaRPr lang="en-GB" b="1" dirty="0"/>
          </a:p>
        </p:txBody>
      </p:sp>
      <p:grpSp>
        <p:nvGrpSpPr>
          <p:cNvPr id="129" name="Group 128"/>
          <p:cNvGrpSpPr/>
          <p:nvPr/>
        </p:nvGrpSpPr>
        <p:grpSpPr>
          <a:xfrm>
            <a:off x="1655564" y="1120471"/>
            <a:ext cx="5758658" cy="1277389"/>
            <a:chOff x="1195601" y="1079499"/>
            <a:chExt cx="6715055" cy="1489537"/>
          </a:xfrm>
        </p:grpSpPr>
        <p:grpSp>
          <p:nvGrpSpPr>
            <p:cNvPr id="5" name="Group 4"/>
            <p:cNvGrpSpPr>
              <a:grpSpLocks noChangeAspect="1"/>
            </p:cNvGrpSpPr>
            <p:nvPr/>
          </p:nvGrpSpPr>
          <p:grpSpPr bwMode="auto">
            <a:xfrm>
              <a:off x="1871416" y="1079499"/>
              <a:ext cx="1449392" cy="1489537"/>
              <a:chOff x="360" y="954"/>
              <a:chExt cx="686" cy="705"/>
            </a:xfrm>
            <a:solidFill>
              <a:srgbClr val="A1D7E8">
                <a:alpha val="60000"/>
              </a:srgbClr>
            </a:solidFill>
          </p:grpSpPr>
          <p:sp>
            <p:nvSpPr>
              <p:cNvPr id="8" name="Freeform 6"/>
              <p:cNvSpPr>
                <a:spLocks noEditPoints="1"/>
              </p:cNvSpPr>
              <p:nvPr/>
            </p:nvSpPr>
            <p:spPr bwMode="auto">
              <a:xfrm>
                <a:off x="360" y="954"/>
                <a:ext cx="686" cy="329"/>
              </a:xfrm>
              <a:custGeom>
                <a:avLst/>
                <a:gdLst/>
                <a:ahLst/>
                <a:cxnLst>
                  <a:cxn ang="0">
                    <a:pos x="1210" y="0"/>
                  </a:cxn>
                  <a:cxn ang="0">
                    <a:pos x="1131" y="484"/>
                  </a:cxn>
                  <a:cxn ang="0">
                    <a:pos x="931" y="245"/>
                  </a:cxn>
                  <a:cxn ang="0">
                    <a:pos x="525" y="381"/>
                  </a:cxn>
                  <a:cxn ang="0">
                    <a:pos x="378" y="173"/>
                  </a:cxn>
                  <a:cxn ang="0">
                    <a:pos x="340" y="543"/>
                  </a:cxn>
                  <a:cxn ang="0">
                    <a:pos x="429" y="658"/>
                  </a:cxn>
                  <a:cxn ang="0">
                    <a:pos x="1372" y="543"/>
                  </a:cxn>
                  <a:cxn ang="0">
                    <a:pos x="437" y="306"/>
                  </a:cxn>
                  <a:cxn ang="0">
                    <a:pos x="435" y="266"/>
                  </a:cxn>
                  <a:cxn ang="0">
                    <a:pos x="432" y="226"/>
                  </a:cxn>
                  <a:cxn ang="0">
                    <a:pos x="428" y="187"/>
                  </a:cxn>
                  <a:cxn ang="0">
                    <a:pos x="382" y="183"/>
                  </a:cxn>
                  <a:cxn ang="0">
                    <a:pos x="380" y="220"/>
                  </a:cxn>
                  <a:cxn ang="0">
                    <a:pos x="406" y="241"/>
                  </a:cxn>
                  <a:cxn ang="0">
                    <a:pos x="403" y="242"/>
                  </a:cxn>
                  <a:cxn ang="0">
                    <a:pos x="435" y="263"/>
                  </a:cxn>
                  <a:cxn ang="0">
                    <a:pos x="377" y="266"/>
                  </a:cxn>
                  <a:cxn ang="0">
                    <a:pos x="406" y="284"/>
                  </a:cxn>
                  <a:cxn ang="0">
                    <a:pos x="406" y="284"/>
                  </a:cxn>
                  <a:cxn ang="0">
                    <a:pos x="374" y="306"/>
                  </a:cxn>
                  <a:cxn ang="0">
                    <a:pos x="372" y="341"/>
                  </a:cxn>
                  <a:cxn ang="0">
                    <a:pos x="369" y="378"/>
                  </a:cxn>
                  <a:cxn ang="0">
                    <a:pos x="441" y="381"/>
                  </a:cxn>
                  <a:cxn ang="0">
                    <a:pos x="442" y="378"/>
                  </a:cxn>
                  <a:cxn ang="0">
                    <a:pos x="1317" y="490"/>
                  </a:cxn>
                  <a:cxn ang="0">
                    <a:pos x="1313" y="432"/>
                  </a:cxn>
                  <a:cxn ang="0">
                    <a:pos x="1309" y="373"/>
                  </a:cxn>
                  <a:cxn ang="0">
                    <a:pos x="1305" y="314"/>
                  </a:cxn>
                  <a:cxn ang="0">
                    <a:pos x="1300" y="256"/>
                  </a:cxn>
                  <a:cxn ang="0">
                    <a:pos x="1296" y="198"/>
                  </a:cxn>
                  <a:cxn ang="0">
                    <a:pos x="1292" y="139"/>
                  </a:cxn>
                  <a:cxn ang="0">
                    <a:pos x="1288" y="80"/>
                  </a:cxn>
                  <a:cxn ang="0">
                    <a:pos x="1283" y="21"/>
                  </a:cxn>
                  <a:cxn ang="0">
                    <a:pos x="1216" y="17"/>
                  </a:cxn>
                  <a:cxn ang="0">
                    <a:pos x="1212" y="69"/>
                  </a:cxn>
                  <a:cxn ang="0">
                    <a:pos x="1249" y="102"/>
                  </a:cxn>
                  <a:cxn ang="0">
                    <a:pos x="1246" y="105"/>
                  </a:cxn>
                  <a:cxn ang="0">
                    <a:pos x="1292" y="133"/>
                  </a:cxn>
                  <a:cxn ang="0">
                    <a:pos x="1207" y="139"/>
                  </a:cxn>
                  <a:cxn ang="0">
                    <a:pos x="1249" y="165"/>
                  </a:cxn>
                  <a:cxn ang="0">
                    <a:pos x="1249" y="165"/>
                  </a:cxn>
                  <a:cxn ang="0">
                    <a:pos x="1203" y="198"/>
                  </a:cxn>
                  <a:cxn ang="0">
                    <a:pos x="1199" y="251"/>
                  </a:cxn>
                  <a:cxn ang="0">
                    <a:pos x="1195" y="305"/>
                  </a:cxn>
                  <a:cxn ang="0">
                    <a:pos x="1304" y="309"/>
                  </a:cxn>
                  <a:cxn ang="0">
                    <a:pos x="1194" y="314"/>
                  </a:cxn>
                  <a:cxn ang="0">
                    <a:pos x="1249" y="341"/>
                  </a:cxn>
                  <a:cxn ang="0">
                    <a:pos x="1249" y="341"/>
                  </a:cxn>
                  <a:cxn ang="0">
                    <a:pos x="1190" y="373"/>
                  </a:cxn>
                  <a:cxn ang="0">
                    <a:pos x="1186" y="426"/>
                  </a:cxn>
                  <a:cxn ang="0">
                    <a:pos x="1182" y="480"/>
                  </a:cxn>
                  <a:cxn ang="0">
                    <a:pos x="1249" y="511"/>
                  </a:cxn>
                  <a:cxn ang="0">
                    <a:pos x="1242" y="514"/>
                  </a:cxn>
                  <a:cxn ang="0">
                    <a:pos x="1318" y="543"/>
                  </a:cxn>
                </a:cxnLst>
                <a:rect l="0" t="0" r="r" b="b"/>
                <a:pathLst>
                  <a:path w="1372" h="658">
                    <a:moveTo>
                      <a:pt x="1335" y="543"/>
                    </a:moveTo>
                    <a:lnTo>
                      <a:pt x="1290" y="17"/>
                    </a:lnTo>
                    <a:lnTo>
                      <a:pt x="1290" y="0"/>
                    </a:lnTo>
                    <a:lnTo>
                      <a:pt x="1210" y="0"/>
                    </a:lnTo>
                    <a:lnTo>
                      <a:pt x="1210" y="17"/>
                    </a:lnTo>
                    <a:lnTo>
                      <a:pt x="1164" y="543"/>
                    </a:lnTo>
                    <a:lnTo>
                      <a:pt x="1131" y="543"/>
                    </a:lnTo>
                    <a:lnTo>
                      <a:pt x="1131" y="484"/>
                    </a:lnTo>
                    <a:lnTo>
                      <a:pt x="820" y="484"/>
                    </a:lnTo>
                    <a:lnTo>
                      <a:pt x="820" y="271"/>
                    </a:lnTo>
                    <a:lnTo>
                      <a:pt x="931" y="271"/>
                    </a:lnTo>
                    <a:lnTo>
                      <a:pt x="931" y="245"/>
                    </a:lnTo>
                    <a:lnTo>
                      <a:pt x="724" y="245"/>
                    </a:lnTo>
                    <a:lnTo>
                      <a:pt x="724" y="271"/>
                    </a:lnTo>
                    <a:lnTo>
                      <a:pt x="525" y="271"/>
                    </a:lnTo>
                    <a:lnTo>
                      <a:pt x="525" y="381"/>
                    </a:lnTo>
                    <a:lnTo>
                      <a:pt x="449" y="381"/>
                    </a:lnTo>
                    <a:lnTo>
                      <a:pt x="432" y="183"/>
                    </a:lnTo>
                    <a:lnTo>
                      <a:pt x="432" y="173"/>
                    </a:lnTo>
                    <a:lnTo>
                      <a:pt x="378" y="173"/>
                    </a:lnTo>
                    <a:lnTo>
                      <a:pt x="378" y="183"/>
                    </a:lnTo>
                    <a:lnTo>
                      <a:pt x="361" y="381"/>
                    </a:lnTo>
                    <a:lnTo>
                      <a:pt x="340" y="381"/>
                    </a:lnTo>
                    <a:lnTo>
                      <a:pt x="340" y="543"/>
                    </a:lnTo>
                    <a:lnTo>
                      <a:pt x="0" y="543"/>
                    </a:lnTo>
                    <a:lnTo>
                      <a:pt x="0" y="602"/>
                    </a:lnTo>
                    <a:lnTo>
                      <a:pt x="429" y="602"/>
                    </a:lnTo>
                    <a:lnTo>
                      <a:pt x="429" y="658"/>
                    </a:lnTo>
                    <a:lnTo>
                      <a:pt x="1169" y="658"/>
                    </a:lnTo>
                    <a:lnTo>
                      <a:pt x="1169" y="602"/>
                    </a:lnTo>
                    <a:lnTo>
                      <a:pt x="1372" y="602"/>
                    </a:lnTo>
                    <a:lnTo>
                      <a:pt x="1372" y="543"/>
                    </a:lnTo>
                    <a:lnTo>
                      <a:pt x="1335" y="543"/>
                    </a:lnTo>
                    <a:close/>
                    <a:moveTo>
                      <a:pt x="440" y="339"/>
                    </a:moveTo>
                    <a:lnTo>
                      <a:pt x="408" y="322"/>
                    </a:lnTo>
                    <a:lnTo>
                      <a:pt x="437" y="306"/>
                    </a:lnTo>
                    <a:lnTo>
                      <a:pt x="440" y="339"/>
                    </a:lnTo>
                    <a:close/>
                    <a:moveTo>
                      <a:pt x="437" y="298"/>
                    </a:moveTo>
                    <a:lnTo>
                      <a:pt x="408" y="283"/>
                    </a:lnTo>
                    <a:lnTo>
                      <a:pt x="435" y="266"/>
                    </a:lnTo>
                    <a:lnTo>
                      <a:pt x="437" y="298"/>
                    </a:lnTo>
                    <a:close/>
                    <a:moveTo>
                      <a:pt x="433" y="259"/>
                    </a:moveTo>
                    <a:lnTo>
                      <a:pt x="408" y="242"/>
                    </a:lnTo>
                    <a:lnTo>
                      <a:pt x="432" y="226"/>
                    </a:lnTo>
                    <a:lnTo>
                      <a:pt x="433" y="259"/>
                    </a:lnTo>
                    <a:close/>
                    <a:moveTo>
                      <a:pt x="431" y="220"/>
                    </a:moveTo>
                    <a:lnTo>
                      <a:pt x="408" y="203"/>
                    </a:lnTo>
                    <a:lnTo>
                      <a:pt x="428" y="187"/>
                    </a:lnTo>
                    <a:lnTo>
                      <a:pt x="431" y="220"/>
                    </a:lnTo>
                    <a:close/>
                    <a:moveTo>
                      <a:pt x="428" y="183"/>
                    </a:moveTo>
                    <a:lnTo>
                      <a:pt x="406" y="201"/>
                    </a:lnTo>
                    <a:lnTo>
                      <a:pt x="382" y="183"/>
                    </a:lnTo>
                    <a:lnTo>
                      <a:pt x="428" y="183"/>
                    </a:lnTo>
                    <a:close/>
                    <a:moveTo>
                      <a:pt x="382" y="187"/>
                    </a:moveTo>
                    <a:lnTo>
                      <a:pt x="403" y="203"/>
                    </a:lnTo>
                    <a:lnTo>
                      <a:pt x="380" y="220"/>
                    </a:lnTo>
                    <a:lnTo>
                      <a:pt x="382" y="187"/>
                    </a:lnTo>
                    <a:close/>
                    <a:moveTo>
                      <a:pt x="406" y="204"/>
                    </a:moveTo>
                    <a:lnTo>
                      <a:pt x="431" y="222"/>
                    </a:lnTo>
                    <a:lnTo>
                      <a:pt x="406" y="241"/>
                    </a:lnTo>
                    <a:lnTo>
                      <a:pt x="380" y="222"/>
                    </a:lnTo>
                    <a:lnTo>
                      <a:pt x="406" y="204"/>
                    </a:lnTo>
                    <a:close/>
                    <a:moveTo>
                      <a:pt x="380" y="226"/>
                    </a:moveTo>
                    <a:lnTo>
                      <a:pt x="403" y="242"/>
                    </a:lnTo>
                    <a:lnTo>
                      <a:pt x="377" y="259"/>
                    </a:lnTo>
                    <a:lnTo>
                      <a:pt x="380" y="226"/>
                    </a:lnTo>
                    <a:close/>
                    <a:moveTo>
                      <a:pt x="406" y="245"/>
                    </a:moveTo>
                    <a:lnTo>
                      <a:pt x="435" y="263"/>
                    </a:lnTo>
                    <a:lnTo>
                      <a:pt x="406" y="281"/>
                    </a:lnTo>
                    <a:lnTo>
                      <a:pt x="377" y="263"/>
                    </a:lnTo>
                    <a:lnTo>
                      <a:pt x="406" y="245"/>
                    </a:lnTo>
                    <a:close/>
                    <a:moveTo>
                      <a:pt x="377" y="266"/>
                    </a:moveTo>
                    <a:lnTo>
                      <a:pt x="403" y="283"/>
                    </a:lnTo>
                    <a:lnTo>
                      <a:pt x="374" y="298"/>
                    </a:lnTo>
                    <a:lnTo>
                      <a:pt x="377" y="266"/>
                    </a:lnTo>
                    <a:close/>
                    <a:moveTo>
                      <a:pt x="406" y="284"/>
                    </a:moveTo>
                    <a:lnTo>
                      <a:pt x="437" y="302"/>
                    </a:lnTo>
                    <a:lnTo>
                      <a:pt x="406" y="320"/>
                    </a:lnTo>
                    <a:lnTo>
                      <a:pt x="374" y="302"/>
                    </a:lnTo>
                    <a:lnTo>
                      <a:pt x="406" y="284"/>
                    </a:lnTo>
                    <a:close/>
                    <a:moveTo>
                      <a:pt x="374" y="306"/>
                    </a:moveTo>
                    <a:lnTo>
                      <a:pt x="402" y="322"/>
                    </a:lnTo>
                    <a:lnTo>
                      <a:pt x="372" y="339"/>
                    </a:lnTo>
                    <a:lnTo>
                      <a:pt x="374" y="306"/>
                    </a:lnTo>
                    <a:close/>
                    <a:moveTo>
                      <a:pt x="406" y="323"/>
                    </a:moveTo>
                    <a:lnTo>
                      <a:pt x="440" y="341"/>
                    </a:lnTo>
                    <a:lnTo>
                      <a:pt x="406" y="360"/>
                    </a:lnTo>
                    <a:lnTo>
                      <a:pt x="372" y="341"/>
                    </a:lnTo>
                    <a:lnTo>
                      <a:pt x="406" y="323"/>
                    </a:lnTo>
                    <a:close/>
                    <a:moveTo>
                      <a:pt x="370" y="345"/>
                    </a:moveTo>
                    <a:lnTo>
                      <a:pt x="402" y="361"/>
                    </a:lnTo>
                    <a:lnTo>
                      <a:pt x="369" y="378"/>
                    </a:lnTo>
                    <a:lnTo>
                      <a:pt x="370" y="345"/>
                    </a:lnTo>
                    <a:close/>
                    <a:moveTo>
                      <a:pt x="369" y="381"/>
                    </a:moveTo>
                    <a:lnTo>
                      <a:pt x="406" y="364"/>
                    </a:lnTo>
                    <a:lnTo>
                      <a:pt x="441" y="381"/>
                    </a:lnTo>
                    <a:lnTo>
                      <a:pt x="369" y="381"/>
                    </a:lnTo>
                    <a:close/>
                    <a:moveTo>
                      <a:pt x="408" y="361"/>
                    </a:moveTo>
                    <a:lnTo>
                      <a:pt x="440" y="345"/>
                    </a:lnTo>
                    <a:lnTo>
                      <a:pt x="442" y="378"/>
                    </a:lnTo>
                    <a:lnTo>
                      <a:pt x="408" y="361"/>
                    </a:lnTo>
                    <a:close/>
                    <a:moveTo>
                      <a:pt x="1321" y="539"/>
                    </a:moveTo>
                    <a:lnTo>
                      <a:pt x="1255" y="514"/>
                    </a:lnTo>
                    <a:lnTo>
                      <a:pt x="1317" y="490"/>
                    </a:lnTo>
                    <a:lnTo>
                      <a:pt x="1321" y="539"/>
                    </a:lnTo>
                    <a:close/>
                    <a:moveTo>
                      <a:pt x="1317" y="480"/>
                    </a:moveTo>
                    <a:lnTo>
                      <a:pt x="1255" y="455"/>
                    </a:lnTo>
                    <a:lnTo>
                      <a:pt x="1313" y="432"/>
                    </a:lnTo>
                    <a:lnTo>
                      <a:pt x="1317" y="480"/>
                    </a:lnTo>
                    <a:close/>
                    <a:moveTo>
                      <a:pt x="1313" y="421"/>
                    </a:moveTo>
                    <a:lnTo>
                      <a:pt x="1255" y="398"/>
                    </a:lnTo>
                    <a:lnTo>
                      <a:pt x="1309" y="373"/>
                    </a:lnTo>
                    <a:lnTo>
                      <a:pt x="1313" y="421"/>
                    </a:lnTo>
                    <a:close/>
                    <a:moveTo>
                      <a:pt x="1308" y="362"/>
                    </a:moveTo>
                    <a:lnTo>
                      <a:pt x="1255" y="339"/>
                    </a:lnTo>
                    <a:lnTo>
                      <a:pt x="1305" y="314"/>
                    </a:lnTo>
                    <a:lnTo>
                      <a:pt x="1308" y="362"/>
                    </a:lnTo>
                    <a:close/>
                    <a:moveTo>
                      <a:pt x="1304" y="305"/>
                    </a:moveTo>
                    <a:lnTo>
                      <a:pt x="1254" y="280"/>
                    </a:lnTo>
                    <a:lnTo>
                      <a:pt x="1300" y="256"/>
                    </a:lnTo>
                    <a:lnTo>
                      <a:pt x="1304" y="305"/>
                    </a:lnTo>
                    <a:close/>
                    <a:moveTo>
                      <a:pt x="1300" y="246"/>
                    </a:moveTo>
                    <a:lnTo>
                      <a:pt x="1254" y="221"/>
                    </a:lnTo>
                    <a:lnTo>
                      <a:pt x="1296" y="198"/>
                    </a:lnTo>
                    <a:lnTo>
                      <a:pt x="1300" y="246"/>
                    </a:lnTo>
                    <a:close/>
                    <a:moveTo>
                      <a:pt x="1296" y="187"/>
                    </a:moveTo>
                    <a:lnTo>
                      <a:pt x="1254" y="162"/>
                    </a:lnTo>
                    <a:lnTo>
                      <a:pt x="1292" y="139"/>
                    </a:lnTo>
                    <a:lnTo>
                      <a:pt x="1296" y="187"/>
                    </a:lnTo>
                    <a:close/>
                    <a:moveTo>
                      <a:pt x="1291" y="128"/>
                    </a:moveTo>
                    <a:lnTo>
                      <a:pt x="1253" y="105"/>
                    </a:lnTo>
                    <a:lnTo>
                      <a:pt x="1288" y="80"/>
                    </a:lnTo>
                    <a:lnTo>
                      <a:pt x="1291" y="128"/>
                    </a:lnTo>
                    <a:close/>
                    <a:moveTo>
                      <a:pt x="1287" y="69"/>
                    </a:moveTo>
                    <a:lnTo>
                      <a:pt x="1253" y="46"/>
                    </a:lnTo>
                    <a:lnTo>
                      <a:pt x="1283" y="21"/>
                    </a:lnTo>
                    <a:lnTo>
                      <a:pt x="1287" y="69"/>
                    </a:lnTo>
                    <a:close/>
                    <a:moveTo>
                      <a:pt x="1283" y="17"/>
                    </a:moveTo>
                    <a:lnTo>
                      <a:pt x="1249" y="43"/>
                    </a:lnTo>
                    <a:lnTo>
                      <a:pt x="1216" y="17"/>
                    </a:lnTo>
                    <a:lnTo>
                      <a:pt x="1283" y="17"/>
                    </a:lnTo>
                    <a:close/>
                    <a:moveTo>
                      <a:pt x="1216" y="21"/>
                    </a:moveTo>
                    <a:lnTo>
                      <a:pt x="1246" y="46"/>
                    </a:lnTo>
                    <a:lnTo>
                      <a:pt x="1212" y="69"/>
                    </a:lnTo>
                    <a:lnTo>
                      <a:pt x="1216" y="21"/>
                    </a:lnTo>
                    <a:close/>
                    <a:moveTo>
                      <a:pt x="1249" y="48"/>
                    </a:moveTo>
                    <a:lnTo>
                      <a:pt x="1287" y="75"/>
                    </a:lnTo>
                    <a:lnTo>
                      <a:pt x="1249" y="102"/>
                    </a:lnTo>
                    <a:lnTo>
                      <a:pt x="1212" y="75"/>
                    </a:lnTo>
                    <a:lnTo>
                      <a:pt x="1249" y="48"/>
                    </a:lnTo>
                    <a:close/>
                    <a:moveTo>
                      <a:pt x="1211" y="80"/>
                    </a:moveTo>
                    <a:lnTo>
                      <a:pt x="1246" y="105"/>
                    </a:lnTo>
                    <a:lnTo>
                      <a:pt x="1208" y="128"/>
                    </a:lnTo>
                    <a:lnTo>
                      <a:pt x="1211" y="80"/>
                    </a:lnTo>
                    <a:close/>
                    <a:moveTo>
                      <a:pt x="1249" y="107"/>
                    </a:moveTo>
                    <a:lnTo>
                      <a:pt x="1292" y="133"/>
                    </a:lnTo>
                    <a:lnTo>
                      <a:pt x="1249" y="161"/>
                    </a:lnTo>
                    <a:lnTo>
                      <a:pt x="1207" y="133"/>
                    </a:lnTo>
                    <a:lnTo>
                      <a:pt x="1249" y="107"/>
                    </a:lnTo>
                    <a:close/>
                    <a:moveTo>
                      <a:pt x="1207" y="139"/>
                    </a:moveTo>
                    <a:lnTo>
                      <a:pt x="1245" y="162"/>
                    </a:lnTo>
                    <a:lnTo>
                      <a:pt x="1203" y="187"/>
                    </a:lnTo>
                    <a:lnTo>
                      <a:pt x="1207" y="139"/>
                    </a:lnTo>
                    <a:close/>
                    <a:moveTo>
                      <a:pt x="1249" y="165"/>
                    </a:moveTo>
                    <a:lnTo>
                      <a:pt x="1296" y="192"/>
                    </a:lnTo>
                    <a:lnTo>
                      <a:pt x="1249" y="218"/>
                    </a:lnTo>
                    <a:lnTo>
                      <a:pt x="1203" y="192"/>
                    </a:lnTo>
                    <a:lnTo>
                      <a:pt x="1249" y="165"/>
                    </a:lnTo>
                    <a:close/>
                    <a:moveTo>
                      <a:pt x="1203" y="198"/>
                    </a:moveTo>
                    <a:lnTo>
                      <a:pt x="1245" y="221"/>
                    </a:lnTo>
                    <a:lnTo>
                      <a:pt x="1199" y="246"/>
                    </a:lnTo>
                    <a:lnTo>
                      <a:pt x="1203" y="198"/>
                    </a:lnTo>
                    <a:close/>
                    <a:moveTo>
                      <a:pt x="1249" y="224"/>
                    </a:moveTo>
                    <a:lnTo>
                      <a:pt x="1300" y="251"/>
                    </a:lnTo>
                    <a:lnTo>
                      <a:pt x="1249" y="277"/>
                    </a:lnTo>
                    <a:lnTo>
                      <a:pt x="1199" y="251"/>
                    </a:lnTo>
                    <a:lnTo>
                      <a:pt x="1249" y="224"/>
                    </a:lnTo>
                    <a:close/>
                    <a:moveTo>
                      <a:pt x="1199" y="256"/>
                    </a:moveTo>
                    <a:lnTo>
                      <a:pt x="1245" y="280"/>
                    </a:lnTo>
                    <a:lnTo>
                      <a:pt x="1195" y="305"/>
                    </a:lnTo>
                    <a:lnTo>
                      <a:pt x="1199" y="256"/>
                    </a:lnTo>
                    <a:close/>
                    <a:moveTo>
                      <a:pt x="1195" y="309"/>
                    </a:moveTo>
                    <a:lnTo>
                      <a:pt x="1249" y="283"/>
                    </a:lnTo>
                    <a:lnTo>
                      <a:pt x="1304" y="309"/>
                    </a:lnTo>
                    <a:lnTo>
                      <a:pt x="1249" y="336"/>
                    </a:lnTo>
                    <a:lnTo>
                      <a:pt x="1195" y="309"/>
                    </a:lnTo>
                    <a:lnTo>
                      <a:pt x="1195" y="309"/>
                    </a:lnTo>
                    <a:close/>
                    <a:moveTo>
                      <a:pt x="1194" y="314"/>
                    </a:moveTo>
                    <a:lnTo>
                      <a:pt x="1244" y="339"/>
                    </a:lnTo>
                    <a:lnTo>
                      <a:pt x="1191" y="362"/>
                    </a:lnTo>
                    <a:lnTo>
                      <a:pt x="1194" y="314"/>
                    </a:lnTo>
                    <a:close/>
                    <a:moveTo>
                      <a:pt x="1249" y="341"/>
                    </a:moveTo>
                    <a:lnTo>
                      <a:pt x="1309" y="368"/>
                    </a:lnTo>
                    <a:lnTo>
                      <a:pt x="1249" y="395"/>
                    </a:lnTo>
                    <a:lnTo>
                      <a:pt x="1190" y="368"/>
                    </a:lnTo>
                    <a:lnTo>
                      <a:pt x="1249" y="341"/>
                    </a:lnTo>
                    <a:close/>
                    <a:moveTo>
                      <a:pt x="1190" y="373"/>
                    </a:moveTo>
                    <a:lnTo>
                      <a:pt x="1244" y="398"/>
                    </a:lnTo>
                    <a:lnTo>
                      <a:pt x="1186" y="421"/>
                    </a:lnTo>
                    <a:lnTo>
                      <a:pt x="1190" y="373"/>
                    </a:lnTo>
                    <a:close/>
                    <a:moveTo>
                      <a:pt x="1249" y="400"/>
                    </a:moveTo>
                    <a:lnTo>
                      <a:pt x="1313" y="426"/>
                    </a:lnTo>
                    <a:lnTo>
                      <a:pt x="1249" y="453"/>
                    </a:lnTo>
                    <a:lnTo>
                      <a:pt x="1186" y="426"/>
                    </a:lnTo>
                    <a:lnTo>
                      <a:pt x="1249" y="400"/>
                    </a:lnTo>
                    <a:close/>
                    <a:moveTo>
                      <a:pt x="1186" y="432"/>
                    </a:moveTo>
                    <a:lnTo>
                      <a:pt x="1244" y="455"/>
                    </a:lnTo>
                    <a:lnTo>
                      <a:pt x="1182" y="480"/>
                    </a:lnTo>
                    <a:lnTo>
                      <a:pt x="1186" y="432"/>
                    </a:lnTo>
                    <a:close/>
                    <a:moveTo>
                      <a:pt x="1249" y="458"/>
                    </a:moveTo>
                    <a:lnTo>
                      <a:pt x="1317" y="485"/>
                    </a:lnTo>
                    <a:lnTo>
                      <a:pt x="1249" y="511"/>
                    </a:lnTo>
                    <a:lnTo>
                      <a:pt x="1182" y="485"/>
                    </a:lnTo>
                    <a:lnTo>
                      <a:pt x="1249" y="458"/>
                    </a:lnTo>
                    <a:close/>
                    <a:moveTo>
                      <a:pt x="1182" y="490"/>
                    </a:moveTo>
                    <a:lnTo>
                      <a:pt x="1242" y="514"/>
                    </a:lnTo>
                    <a:lnTo>
                      <a:pt x="1178" y="539"/>
                    </a:lnTo>
                    <a:lnTo>
                      <a:pt x="1182" y="490"/>
                    </a:lnTo>
                    <a:close/>
                    <a:moveTo>
                      <a:pt x="1249" y="517"/>
                    </a:moveTo>
                    <a:lnTo>
                      <a:pt x="1318" y="543"/>
                    </a:lnTo>
                    <a:lnTo>
                      <a:pt x="1181" y="543"/>
                    </a:lnTo>
                    <a:lnTo>
                      <a:pt x="1249" y="517"/>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 name="Freeform 7"/>
              <p:cNvSpPr>
                <a:spLocks/>
              </p:cNvSpPr>
              <p:nvPr/>
            </p:nvSpPr>
            <p:spPr bwMode="auto">
              <a:xfrm>
                <a:off x="575" y="1290"/>
                <a:ext cx="370" cy="369"/>
              </a:xfrm>
              <a:custGeom>
                <a:avLst/>
                <a:gdLst/>
                <a:ahLst/>
                <a:cxnLst>
                  <a:cxn ang="0">
                    <a:pos x="0" y="80"/>
                  </a:cxn>
                  <a:cxn ang="0">
                    <a:pos x="203" y="80"/>
                  </a:cxn>
                  <a:cxn ang="0">
                    <a:pos x="291" y="187"/>
                  </a:cxn>
                  <a:cxn ang="0">
                    <a:pos x="291" y="738"/>
                  </a:cxn>
                  <a:cxn ang="0">
                    <a:pos x="491" y="738"/>
                  </a:cxn>
                  <a:cxn ang="0">
                    <a:pos x="491" y="187"/>
                  </a:cxn>
                  <a:cxn ang="0">
                    <a:pos x="490" y="187"/>
                  </a:cxn>
                  <a:cxn ang="0">
                    <a:pos x="576" y="80"/>
                  </a:cxn>
                  <a:cxn ang="0">
                    <a:pos x="740" y="80"/>
                  </a:cxn>
                  <a:cxn ang="0">
                    <a:pos x="740" y="0"/>
                  </a:cxn>
                  <a:cxn ang="0">
                    <a:pos x="0" y="0"/>
                  </a:cxn>
                  <a:cxn ang="0">
                    <a:pos x="0" y="80"/>
                  </a:cxn>
                </a:cxnLst>
                <a:rect l="0" t="0" r="r" b="b"/>
                <a:pathLst>
                  <a:path w="740" h="738">
                    <a:moveTo>
                      <a:pt x="0" y="80"/>
                    </a:moveTo>
                    <a:lnTo>
                      <a:pt x="203" y="80"/>
                    </a:lnTo>
                    <a:lnTo>
                      <a:pt x="291" y="187"/>
                    </a:lnTo>
                    <a:lnTo>
                      <a:pt x="291" y="738"/>
                    </a:lnTo>
                    <a:lnTo>
                      <a:pt x="491" y="738"/>
                    </a:lnTo>
                    <a:lnTo>
                      <a:pt x="491" y="187"/>
                    </a:lnTo>
                    <a:lnTo>
                      <a:pt x="490" y="187"/>
                    </a:lnTo>
                    <a:lnTo>
                      <a:pt x="576" y="80"/>
                    </a:lnTo>
                    <a:lnTo>
                      <a:pt x="740" y="80"/>
                    </a:lnTo>
                    <a:lnTo>
                      <a:pt x="740" y="0"/>
                    </a:lnTo>
                    <a:lnTo>
                      <a:pt x="0" y="0"/>
                    </a:lnTo>
                    <a:lnTo>
                      <a:pt x="0" y="80"/>
                    </a:lnTo>
                    <a:close/>
                  </a:path>
                </a:pathLst>
              </a:custGeom>
              <a:solidFill>
                <a:schemeClr val="accent6"/>
              </a:solidFill>
              <a:ln w="9525">
                <a:noFill/>
                <a:round/>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endParaRPr lang="en-GB" dirty="0"/>
              </a:p>
            </p:txBody>
          </p:sp>
        </p:grpSp>
        <p:grpSp>
          <p:nvGrpSpPr>
            <p:cNvPr id="13" name="Group 13"/>
            <p:cNvGrpSpPr>
              <a:grpSpLocks noChangeAspect="1"/>
            </p:cNvGrpSpPr>
            <p:nvPr/>
          </p:nvGrpSpPr>
          <p:grpSpPr bwMode="auto">
            <a:xfrm>
              <a:off x="1195601" y="1371978"/>
              <a:ext cx="1136312" cy="1197058"/>
              <a:chOff x="1816" y="989"/>
              <a:chExt cx="636" cy="670"/>
            </a:xfrm>
            <a:solidFill>
              <a:schemeClr val="accent1">
                <a:lumMod val="40000"/>
                <a:lumOff val="60000"/>
              </a:schemeClr>
            </a:solidFill>
          </p:grpSpPr>
          <p:sp>
            <p:nvSpPr>
              <p:cNvPr id="14" name="AutoShape 12"/>
              <p:cNvSpPr>
                <a:spLocks noChangeAspect="1" noChangeArrowheads="1" noTextEdit="1"/>
              </p:cNvSpPr>
              <p:nvPr/>
            </p:nvSpPr>
            <p:spPr bwMode="auto">
              <a:xfrm>
                <a:off x="1816" y="989"/>
                <a:ext cx="636" cy="6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14"/>
              <p:cNvSpPr>
                <a:spLocks noEditPoints="1"/>
              </p:cNvSpPr>
              <p:nvPr/>
            </p:nvSpPr>
            <p:spPr bwMode="auto">
              <a:xfrm>
                <a:off x="1947" y="1369"/>
                <a:ext cx="396" cy="290"/>
              </a:xfrm>
              <a:custGeom>
                <a:avLst/>
                <a:gdLst/>
                <a:ahLst/>
                <a:cxnLst>
                  <a:cxn ang="0">
                    <a:pos x="73" y="390"/>
                  </a:cxn>
                  <a:cxn ang="0">
                    <a:pos x="144" y="550"/>
                  </a:cxn>
                  <a:cxn ang="0">
                    <a:pos x="576" y="77"/>
                  </a:cxn>
                  <a:cxn ang="0">
                    <a:pos x="707" y="579"/>
                  </a:cxn>
                  <a:cxn ang="0">
                    <a:pos x="793" y="0"/>
                  </a:cxn>
                  <a:cxn ang="0">
                    <a:pos x="138" y="107"/>
                  </a:cxn>
                  <a:cxn ang="0">
                    <a:pos x="138" y="170"/>
                  </a:cxn>
                  <a:cxn ang="0">
                    <a:pos x="138" y="233"/>
                  </a:cxn>
                  <a:cxn ang="0">
                    <a:pos x="138" y="296"/>
                  </a:cxn>
                  <a:cxn ang="0">
                    <a:pos x="138" y="359"/>
                  </a:cxn>
                  <a:cxn ang="0">
                    <a:pos x="138" y="422"/>
                  </a:cxn>
                  <a:cxn ang="0">
                    <a:pos x="138" y="485"/>
                  </a:cxn>
                  <a:cxn ang="0">
                    <a:pos x="84" y="522"/>
                  </a:cxn>
                  <a:cxn ang="0">
                    <a:pos x="150" y="548"/>
                  </a:cxn>
                  <a:cxn ang="0">
                    <a:pos x="84" y="516"/>
                  </a:cxn>
                  <a:cxn ang="0">
                    <a:pos x="204" y="512"/>
                  </a:cxn>
                  <a:cxn ang="0">
                    <a:pos x="144" y="483"/>
                  </a:cxn>
                  <a:cxn ang="0">
                    <a:pos x="144" y="483"/>
                  </a:cxn>
                  <a:cxn ang="0">
                    <a:pos x="204" y="448"/>
                  </a:cxn>
                  <a:cxn ang="0">
                    <a:pos x="144" y="362"/>
                  </a:cxn>
                  <a:cxn ang="0">
                    <a:pos x="150" y="359"/>
                  </a:cxn>
                  <a:cxn ang="0">
                    <a:pos x="84" y="327"/>
                  </a:cxn>
                  <a:cxn ang="0">
                    <a:pos x="204" y="323"/>
                  </a:cxn>
                  <a:cxn ang="0">
                    <a:pos x="144" y="294"/>
                  </a:cxn>
                  <a:cxn ang="0">
                    <a:pos x="144" y="294"/>
                  </a:cxn>
                  <a:cxn ang="0">
                    <a:pos x="204" y="259"/>
                  </a:cxn>
                  <a:cxn ang="0">
                    <a:pos x="204" y="202"/>
                  </a:cxn>
                  <a:cxn ang="0">
                    <a:pos x="204" y="144"/>
                  </a:cxn>
                  <a:cxn ang="0">
                    <a:pos x="144" y="109"/>
                  </a:cxn>
                  <a:cxn ang="0">
                    <a:pos x="150" y="107"/>
                  </a:cxn>
                  <a:cxn ang="0">
                    <a:pos x="86" y="77"/>
                  </a:cxn>
                  <a:cxn ang="0">
                    <a:pos x="642" y="107"/>
                  </a:cxn>
                  <a:cxn ang="0">
                    <a:pos x="642" y="170"/>
                  </a:cxn>
                  <a:cxn ang="0">
                    <a:pos x="642" y="233"/>
                  </a:cxn>
                  <a:cxn ang="0">
                    <a:pos x="642" y="296"/>
                  </a:cxn>
                  <a:cxn ang="0">
                    <a:pos x="642" y="359"/>
                  </a:cxn>
                  <a:cxn ang="0">
                    <a:pos x="642" y="422"/>
                  </a:cxn>
                  <a:cxn ang="0">
                    <a:pos x="642" y="485"/>
                  </a:cxn>
                  <a:cxn ang="0">
                    <a:pos x="588" y="522"/>
                  </a:cxn>
                  <a:cxn ang="0">
                    <a:pos x="653" y="548"/>
                  </a:cxn>
                  <a:cxn ang="0">
                    <a:pos x="588" y="516"/>
                  </a:cxn>
                  <a:cxn ang="0">
                    <a:pos x="707" y="512"/>
                  </a:cxn>
                  <a:cxn ang="0">
                    <a:pos x="648" y="483"/>
                  </a:cxn>
                  <a:cxn ang="0">
                    <a:pos x="648" y="483"/>
                  </a:cxn>
                  <a:cxn ang="0">
                    <a:pos x="707" y="448"/>
                  </a:cxn>
                  <a:cxn ang="0">
                    <a:pos x="648" y="362"/>
                  </a:cxn>
                  <a:cxn ang="0">
                    <a:pos x="653" y="359"/>
                  </a:cxn>
                  <a:cxn ang="0">
                    <a:pos x="588" y="327"/>
                  </a:cxn>
                  <a:cxn ang="0">
                    <a:pos x="707" y="323"/>
                  </a:cxn>
                  <a:cxn ang="0">
                    <a:pos x="648" y="294"/>
                  </a:cxn>
                  <a:cxn ang="0">
                    <a:pos x="648" y="294"/>
                  </a:cxn>
                  <a:cxn ang="0">
                    <a:pos x="707" y="259"/>
                  </a:cxn>
                  <a:cxn ang="0">
                    <a:pos x="707" y="202"/>
                  </a:cxn>
                  <a:cxn ang="0">
                    <a:pos x="707" y="144"/>
                  </a:cxn>
                  <a:cxn ang="0">
                    <a:pos x="648" y="109"/>
                  </a:cxn>
                  <a:cxn ang="0">
                    <a:pos x="653" y="107"/>
                  </a:cxn>
                  <a:cxn ang="0">
                    <a:pos x="590" y="77"/>
                  </a:cxn>
                </a:cxnLst>
                <a:rect l="0" t="0" r="r" b="b"/>
                <a:pathLst>
                  <a:path w="793" h="579">
                    <a:moveTo>
                      <a:pt x="0" y="77"/>
                    </a:moveTo>
                    <a:lnTo>
                      <a:pt x="73" y="77"/>
                    </a:lnTo>
                    <a:lnTo>
                      <a:pt x="73" y="327"/>
                    </a:lnTo>
                    <a:lnTo>
                      <a:pt x="73" y="390"/>
                    </a:lnTo>
                    <a:lnTo>
                      <a:pt x="73" y="390"/>
                    </a:lnTo>
                    <a:lnTo>
                      <a:pt x="73" y="579"/>
                    </a:lnTo>
                    <a:lnTo>
                      <a:pt x="84" y="579"/>
                    </a:lnTo>
                    <a:lnTo>
                      <a:pt x="144" y="550"/>
                    </a:lnTo>
                    <a:lnTo>
                      <a:pt x="204" y="579"/>
                    </a:lnTo>
                    <a:lnTo>
                      <a:pt x="216" y="579"/>
                    </a:lnTo>
                    <a:lnTo>
                      <a:pt x="216" y="77"/>
                    </a:lnTo>
                    <a:lnTo>
                      <a:pt x="576" y="77"/>
                    </a:lnTo>
                    <a:lnTo>
                      <a:pt x="576" y="579"/>
                    </a:lnTo>
                    <a:lnTo>
                      <a:pt x="588" y="579"/>
                    </a:lnTo>
                    <a:lnTo>
                      <a:pt x="648" y="550"/>
                    </a:lnTo>
                    <a:lnTo>
                      <a:pt x="707" y="579"/>
                    </a:lnTo>
                    <a:lnTo>
                      <a:pt x="719" y="579"/>
                    </a:lnTo>
                    <a:lnTo>
                      <a:pt x="719" y="77"/>
                    </a:lnTo>
                    <a:lnTo>
                      <a:pt x="793" y="77"/>
                    </a:lnTo>
                    <a:lnTo>
                      <a:pt x="793" y="0"/>
                    </a:lnTo>
                    <a:lnTo>
                      <a:pt x="0" y="0"/>
                    </a:lnTo>
                    <a:lnTo>
                      <a:pt x="0" y="77"/>
                    </a:lnTo>
                    <a:close/>
                    <a:moveTo>
                      <a:pt x="84" y="81"/>
                    </a:moveTo>
                    <a:lnTo>
                      <a:pt x="138" y="107"/>
                    </a:lnTo>
                    <a:lnTo>
                      <a:pt x="84" y="134"/>
                    </a:lnTo>
                    <a:lnTo>
                      <a:pt x="84" y="81"/>
                    </a:lnTo>
                    <a:close/>
                    <a:moveTo>
                      <a:pt x="84" y="144"/>
                    </a:moveTo>
                    <a:lnTo>
                      <a:pt x="138" y="170"/>
                    </a:lnTo>
                    <a:lnTo>
                      <a:pt x="84" y="196"/>
                    </a:lnTo>
                    <a:lnTo>
                      <a:pt x="84" y="144"/>
                    </a:lnTo>
                    <a:close/>
                    <a:moveTo>
                      <a:pt x="84" y="207"/>
                    </a:moveTo>
                    <a:lnTo>
                      <a:pt x="138" y="233"/>
                    </a:lnTo>
                    <a:lnTo>
                      <a:pt x="84" y="259"/>
                    </a:lnTo>
                    <a:lnTo>
                      <a:pt x="84" y="207"/>
                    </a:lnTo>
                    <a:close/>
                    <a:moveTo>
                      <a:pt x="84" y="270"/>
                    </a:moveTo>
                    <a:lnTo>
                      <a:pt x="138" y="296"/>
                    </a:lnTo>
                    <a:lnTo>
                      <a:pt x="84" y="323"/>
                    </a:lnTo>
                    <a:lnTo>
                      <a:pt x="84" y="270"/>
                    </a:lnTo>
                    <a:close/>
                    <a:moveTo>
                      <a:pt x="84" y="333"/>
                    </a:moveTo>
                    <a:lnTo>
                      <a:pt x="138" y="359"/>
                    </a:lnTo>
                    <a:lnTo>
                      <a:pt x="84" y="385"/>
                    </a:lnTo>
                    <a:lnTo>
                      <a:pt x="84" y="333"/>
                    </a:lnTo>
                    <a:close/>
                    <a:moveTo>
                      <a:pt x="84" y="396"/>
                    </a:moveTo>
                    <a:lnTo>
                      <a:pt x="138" y="422"/>
                    </a:lnTo>
                    <a:lnTo>
                      <a:pt x="84" y="448"/>
                    </a:lnTo>
                    <a:lnTo>
                      <a:pt x="84" y="396"/>
                    </a:lnTo>
                    <a:close/>
                    <a:moveTo>
                      <a:pt x="84" y="459"/>
                    </a:moveTo>
                    <a:lnTo>
                      <a:pt x="138" y="485"/>
                    </a:lnTo>
                    <a:lnTo>
                      <a:pt x="84" y="512"/>
                    </a:lnTo>
                    <a:lnTo>
                      <a:pt x="84" y="459"/>
                    </a:lnTo>
                    <a:close/>
                    <a:moveTo>
                      <a:pt x="84" y="574"/>
                    </a:moveTo>
                    <a:lnTo>
                      <a:pt x="84" y="522"/>
                    </a:lnTo>
                    <a:lnTo>
                      <a:pt x="138" y="548"/>
                    </a:lnTo>
                    <a:lnTo>
                      <a:pt x="84" y="574"/>
                    </a:lnTo>
                    <a:close/>
                    <a:moveTo>
                      <a:pt x="204" y="574"/>
                    </a:moveTo>
                    <a:lnTo>
                      <a:pt x="150" y="548"/>
                    </a:lnTo>
                    <a:lnTo>
                      <a:pt x="204" y="522"/>
                    </a:lnTo>
                    <a:lnTo>
                      <a:pt x="204" y="574"/>
                    </a:lnTo>
                    <a:close/>
                    <a:moveTo>
                      <a:pt x="144" y="545"/>
                    </a:moveTo>
                    <a:lnTo>
                      <a:pt x="84" y="516"/>
                    </a:lnTo>
                    <a:lnTo>
                      <a:pt x="144" y="487"/>
                    </a:lnTo>
                    <a:lnTo>
                      <a:pt x="204" y="516"/>
                    </a:lnTo>
                    <a:lnTo>
                      <a:pt x="144" y="545"/>
                    </a:lnTo>
                    <a:close/>
                    <a:moveTo>
                      <a:pt x="204" y="512"/>
                    </a:moveTo>
                    <a:lnTo>
                      <a:pt x="150" y="485"/>
                    </a:lnTo>
                    <a:lnTo>
                      <a:pt x="204" y="459"/>
                    </a:lnTo>
                    <a:lnTo>
                      <a:pt x="204" y="512"/>
                    </a:lnTo>
                    <a:close/>
                    <a:moveTo>
                      <a:pt x="144" y="483"/>
                    </a:moveTo>
                    <a:lnTo>
                      <a:pt x="84" y="454"/>
                    </a:lnTo>
                    <a:lnTo>
                      <a:pt x="144" y="425"/>
                    </a:lnTo>
                    <a:lnTo>
                      <a:pt x="204" y="454"/>
                    </a:lnTo>
                    <a:lnTo>
                      <a:pt x="144" y="483"/>
                    </a:lnTo>
                    <a:close/>
                    <a:moveTo>
                      <a:pt x="204" y="448"/>
                    </a:moveTo>
                    <a:lnTo>
                      <a:pt x="150" y="422"/>
                    </a:lnTo>
                    <a:lnTo>
                      <a:pt x="204" y="396"/>
                    </a:lnTo>
                    <a:lnTo>
                      <a:pt x="204" y="448"/>
                    </a:lnTo>
                    <a:close/>
                    <a:moveTo>
                      <a:pt x="144" y="419"/>
                    </a:moveTo>
                    <a:lnTo>
                      <a:pt x="84" y="390"/>
                    </a:lnTo>
                    <a:lnTo>
                      <a:pt x="84" y="390"/>
                    </a:lnTo>
                    <a:lnTo>
                      <a:pt x="144" y="362"/>
                    </a:lnTo>
                    <a:lnTo>
                      <a:pt x="204" y="390"/>
                    </a:lnTo>
                    <a:lnTo>
                      <a:pt x="144" y="419"/>
                    </a:lnTo>
                    <a:close/>
                    <a:moveTo>
                      <a:pt x="204" y="385"/>
                    </a:moveTo>
                    <a:lnTo>
                      <a:pt x="150" y="359"/>
                    </a:lnTo>
                    <a:lnTo>
                      <a:pt x="204" y="333"/>
                    </a:lnTo>
                    <a:lnTo>
                      <a:pt x="204" y="385"/>
                    </a:lnTo>
                    <a:close/>
                    <a:moveTo>
                      <a:pt x="144" y="356"/>
                    </a:moveTo>
                    <a:lnTo>
                      <a:pt x="84" y="327"/>
                    </a:lnTo>
                    <a:lnTo>
                      <a:pt x="144" y="298"/>
                    </a:lnTo>
                    <a:lnTo>
                      <a:pt x="204" y="327"/>
                    </a:lnTo>
                    <a:lnTo>
                      <a:pt x="144" y="356"/>
                    </a:lnTo>
                    <a:close/>
                    <a:moveTo>
                      <a:pt x="204" y="323"/>
                    </a:moveTo>
                    <a:lnTo>
                      <a:pt x="150" y="296"/>
                    </a:lnTo>
                    <a:lnTo>
                      <a:pt x="204" y="270"/>
                    </a:lnTo>
                    <a:lnTo>
                      <a:pt x="204" y="323"/>
                    </a:lnTo>
                    <a:close/>
                    <a:moveTo>
                      <a:pt x="144" y="294"/>
                    </a:moveTo>
                    <a:lnTo>
                      <a:pt x="84" y="265"/>
                    </a:lnTo>
                    <a:lnTo>
                      <a:pt x="144" y="236"/>
                    </a:lnTo>
                    <a:lnTo>
                      <a:pt x="204" y="265"/>
                    </a:lnTo>
                    <a:lnTo>
                      <a:pt x="144" y="294"/>
                    </a:lnTo>
                    <a:close/>
                    <a:moveTo>
                      <a:pt x="204" y="259"/>
                    </a:moveTo>
                    <a:lnTo>
                      <a:pt x="150" y="233"/>
                    </a:lnTo>
                    <a:lnTo>
                      <a:pt x="204" y="207"/>
                    </a:lnTo>
                    <a:lnTo>
                      <a:pt x="204" y="259"/>
                    </a:lnTo>
                    <a:close/>
                    <a:moveTo>
                      <a:pt x="144" y="230"/>
                    </a:moveTo>
                    <a:lnTo>
                      <a:pt x="84" y="202"/>
                    </a:lnTo>
                    <a:lnTo>
                      <a:pt x="144" y="173"/>
                    </a:lnTo>
                    <a:lnTo>
                      <a:pt x="204" y="202"/>
                    </a:lnTo>
                    <a:lnTo>
                      <a:pt x="144" y="230"/>
                    </a:lnTo>
                    <a:close/>
                    <a:moveTo>
                      <a:pt x="204" y="196"/>
                    </a:moveTo>
                    <a:lnTo>
                      <a:pt x="150" y="170"/>
                    </a:lnTo>
                    <a:lnTo>
                      <a:pt x="204" y="144"/>
                    </a:lnTo>
                    <a:lnTo>
                      <a:pt x="204" y="196"/>
                    </a:lnTo>
                    <a:close/>
                    <a:moveTo>
                      <a:pt x="144" y="167"/>
                    </a:moveTo>
                    <a:lnTo>
                      <a:pt x="84" y="138"/>
                    </a:lnTo>
                    <a:lnTo>
                      <a:pt x="144" y="109"/>
                    </a:lnTo>
                    <a:lnTo>
                      <a:pt x="204" y="138"/>
                    </a:lnTo>
                    <a:lnTo>
                      <a:pt x="144" y="167"/>
                    </a:lnTo>
                    <a:close/>
                    <a:moveTo>
                      <a:pt x="204" y="134"/>
                    </a:moveTo>
                    <a:lnTo>
                      <a:pt x="150" y="107"/>
                    </a:lnTo>
                    <a:lnTo>
                      <a:pt x="204" y="81"/>
                    </a:lnTo>
                    <a:lnTo>
                      <a:pt x="204" y="134"/>
                    </a:lnTo>
                    <a:close/>
                    <a:moveTo>
                      <a:pt x="144" y="105"/>
                    </a:moveTo>
                    <a:lnTo>
                      <a:pt x="86" y="77"/>
                    </a:lnTo>
                    <a:lnTo>
                      <a:pt x="203" y="77"/>
                    </a:lnTo>
                    <a:lnTo>
                      <a:pt x="144" y="105"/>
                    </a:lnTo>
                    <a:close/>
                    <a:moveTo>
                      <a:pt x="588" y="81"/>
                    </a:moveTo>
                    <a:lnTo>
                      <a:pt x="642" y="107"/>
                    </a:lnTo>
                    <a:lnTo>
                      <a:pt x="588" y="134"/>
                    </a:lnTo>
                    <a:lnTo>
                      <a:pt x="588" y="81"/>
                    </a:lnTo>
                    <a:close/>
                    <a:moveTo>
                      <a:pt x="588" y="144"/>
                    </a:moveTo>
                    <a:lnTo>
                      <a:pt x="642" y="170"/>
                    </a:lnTo>
                    <a:lnTo>
                      <a:pt x="588" y="196"/>
                    </a:lnTo>
                    <a:lnTo>
                      <a:pt x="588" y="144"/>
                    </a:lnTo>
                    <a:close/>
                    <a:moveTo>
                      <a:pt x="588" y="207"/>
                    </a:moveTo>
                    <a:lnTo>
                      <a:pt x="642" y="233"/>
                    </a:lnTo>
                    <a:lnTo>
                      <a:pt x="588" y="259"/>
                    </a:lnTo>
                    <a:lnTo>
                      <a:pt x="588" y="207"/>
                    </a:lnTo>
                    <a:close/>
                    <a:moveTo>
                      <a:pt x="588" y="270"/>
                    </a:moveTo>
                    <a:lnTo>
                      <a:pt x="642" y="296"/>
                    </a:lnTo>
                    <a:lnTo>
                      <a:pt x="588" y="323"/>
                    </a:lnTo>
                    <a:lnTo>
                      <a:pt x="588" y="270"/>
                    </a:lnTo>
                    <a:close/>
                    <a:moveTo>
                      <a:pt x="588" y="333"/>
                    </a:moveTo>
                    <a:lnTo>
                      <a:pt x="642" y="359"/>
                    </a:lnTo>
                    <a:lnTo>
                      <a:pt x="588" y="385"/>
                    </a:lnTo>
                    <a:lnTo>
                      <a:pt x="588" y="333"/>
                    </a:lnTo>
                    <a:close/>
                    <a:moveTo>
                      <a:pt x="588" y="396"/>
                    </a:moveTo>
                    <a:lnTo>
                      <a:pt x="642" y="422"/>
                    </a:lnTo>
                    <a:lnTo>
                      <a:pt x="588" y="448"/>
                    </a:lnTo>
                    <a:lnTo>
                      <a:pt x="588" y="396"/>
                    </a:lnTo>
                    <a:close/>
                    <a:moveTo>
                      <a:pt x="588" y="459"/>
                    </a:moveTo>
                    <a:lnTo>
                      <a:pt x="642" y="485"/>
                    </a:lnTo>
                    <a:lnTo>
                      <a:pt x="588" y="512"/>
                    </a:lnTo>
                    <a:lnTo>
                      <a:pt x="588" y="459"/>
                    </a:lnTo>
                    <a:close/>
                    <a:moveTo>
                      <a:pt x="588" y="574"/>
                    </a:moveTo>
                    <a:lnTo>
                      <a:pt x="588" y="522"/>
                    </a:lnTo>
                    <a:lnTo>
                      <a:pt x="642" y="548"/>
                    </a:lnTo>
                    <a:lnTo>
                      <a:pt x="588" y="574"/>
                    </a:lnTo>
                    <a:close/>
                    <a:moveTo>
                      <a:pt x="707" y="574"/>
                    </a:moveTo>
                    <a:lnTo>
                      <a:pt x="653" y="548"/>
                    </a:lnTo>
                    <a:lnTo>
                      <a:pt x="707" y="522"/>
                    </a:lnTo>
                    <a:lnTo>
                      <a:pt x="707" y="574"/>
                    </a:lnTo>
                    <a:close/>
                    <a:moveTo>
                      <a:pt x="648" y="545"/>
                    </a:moveTo>
                    <a:lnTo>
                      <a:pt x="588" y="516"/>
                    </a:lnTo>
                    <a:lnTo>
                      <a:pt x="648" y="487"/>
                    </a:lnTo>
                    <a:lnTo>
                      <a:pt x="707" y="516"/>
                    </a:lnTo>
                    <a:lnTo>
                      <a:pt x="648" y="545"/>
                    </a:lnTo>
                    <a:close/>
                    <a:moveTo>
                      <a:pt x="707" y="512"/>
                    </a:moveTo>
                    <a:lnTo>
                      <a:pt x="653" y="485"/>
                    </a:lnTo>
                    <a:lnTo>
                      <a:pt x="707" y="459"/>
                    </a:lnTo>
                    <a:lnTo>
                      <a:pt x="707" y="512"/>
                    </a:lnTo>
                    <a:close/>
                    <a:moveTo>
                      <a:pt x="648" y="483"/>
                    </a:moveTo>
                    <a:lnTo>
                      <a:pt x="588" y="454"/>
                    </a:lnTo>
                    <a:lnTo>
                      <a:pt x="648" y="425"/>
                    </a:lnTo>
                    <a:lnTo>
                      <a:pt x="707" y="454"/>
                    </a:lnTo>
                    <a:lnTo>
                      <a:pt x="648" y="483"/>
                    </a:lnTo>
                    <a:close/>
                    <a:moveTo>
                      <a:pt x="707" y="448"/>
                    </a:moveTo>
                    <a:lnTo>
                      <a:pt x="653" y="422"/>
                    </a:lnTo>
                    <a:lnTo>
                      <a:pt x="707" y="396"/>
                    </a:lnTo>
                    <a:lnTo>
                      <a:pt x="707" y="448"/>
                    </a:lnTo>
                    <a:close/>
                    <a:moveTo>
                      <a:pt x="648" y="419"/>
                    </a:moveTo>
                    <a:lnTo>
                      <a:pt x="588" y="390"/>
                    </a:lnTo>
                    <a:lnTo>
                      <a:pt x="588" y="390"/>
                    </a:lnTo>
                    <a:lnTo>
                      <a:pt x="648" y="362"/>
                    </a:lnTo>
                    <a:lnTo>
                      <a:pt x="707" y="390"/>
                    </a:lnTo>
                    <a:lnTo>
                      <a:pt x="648" y="419"/>
                    </a:lnTo>
                    <a:close/>
                    <a:moveTo>
                      <a:pt x="707" y="385"/>
                    </a:moveTo>
                    <a:lnTo>
                      <a:pt x="653" y="359"/>
                    </a:lnTo>
                    <a:lnTo>
                      <a:pt x="707" y="333"/>
                    </a:lnTo>
                    <a:lnTo>
                      <a:pt x="707" y="385"/>
                    </a:lnTo>
                    <a:close/>
                    <a:moveTo>
                      <a:pt x="648" y="356"/>
                    </a:moveTo>
                    <a:lnTo>
                      <a:pt x="588" y="327"/>
                    </a:lnTo>
                    <a:lnTo>
                      <a:pt x="648" y="298"/>
                    </a:lnTo>
                    <a:lnTo>
                      <a:pt x="707" y="327"/>
                    </a:lnTo>
                    <a:lnTo>
                      <a:pt x="648" y="356"/>
                    </a:lnTo>
                    <a:close/>
                    <a:moveTo>
                      <a:pt x="707" y="323"/>
                    </a:moveTo>
                    <a:lnTo>
                      <a:pt x="653" y="296"/>
                    </a:lnTo>
                    <a:lnTo>
                      <a:pt x="707" y="270"/>
                    </a:lnTo>
                    <a:lnTo>
                      <a:pt x="707" y="323"/>
                    </a:lnTo>
                    <a:close/>
                    <a:moveTo>
                      <a:pt x="648" y="294"/>
                    </a:moveTo>
                    <a:lnTo>
                      <a:pt x="588" y="265"/>
                    </a:lnTo>
                    <a:lnTo>
                      <a:pt x="648" y="236"/>
                    </a:lnTo>
                    <a:lnTo>
                      <a:pt x="707" y="265"/>
                    </a:lnTo>
                    <a:lnTo>
                      <a:pt x="648" y="294"/>
                    </a:lnTo>
                    <a:close/>
                    <a:moveTo>
                      <a:pt x="707" y="259"/>
                    </a:moveTo>
                    <a:lnTo>
                      <a:pt x="653" y="233"/>
                    </a:lnTo>
                    <a:lnTo>
                      <a:pt x="707" y="207"/>
                    </a:lnTo>
                    <a:lnTo>
                      <a:pt x="707" y="259"/>
                    </a:lnTo>
                    <a:close/>
                    <a:moveTo>
                      <a:pt x="648" y="230"/>
                    </a:moveTo>
                    <a:lnTo>
                      <a:pt x="588" y="202"/>
                    </a:lnTo>
                    <a:lnTo>
                      <a:pt x="648" y="173"/>
                    </a:lnTo>
                    <a:lnTo>
                      <a:pt x="707" y="202"/>
                    </a:lnTo>
                    <a:lnTo>
                      <a:pt x="648" y="230"/>
                    </a:lnTo>
                    <a:close/>
                    <a:moveTo>
                      <a:pt x="707" y="196"/>
                    </a:moveTo>
                    <a:lnTo>
                      <a:pt x="653" y="170"/>
                    </a:lnTo>
                    <a:lnTo>
                      <a:pt x="707" y="144"/>
                    </a:lnTo>
                    <a:lnTo>
                      <a:pt x="707" y="196"/>
                    </a:lnTo>
                    <a:close/>
                    <a:moveTo>
                      <a:pt x="648" y="167"/>
                    </a:moveTo>
                    <a:lnTo>
                      <a:pt x="588" y="138"/>
                    </a:lnTo>
                    <a:lnTo>
                      <a:pt x="648" y="109"/>
                    </a:lnTo>
                    <a:lnTo>
                      <a:pt x="707" y="138"/>
                    </a:lnTo>
                    <a:lnTo>
                      <a:pt x="648" y="167"/>
                    </a:lnTo>
                    <a:close/>
                    <a:moveTo>
                      <a:pt x="707" y="134"/>
                    </a:moveTo>
                    <a:lnTo>
                      <a:pt x="653" y="107"/>
                    </a:lnTo>
                    <a:lnTo>
                      <a:pt x="707" y="81"/>
                    </a:lnTo>
                    <a:lnTo>
                      <a:pt x="707" y="134"/>
                    </a:lnTo>
                    <a:close/>
                    <a:moveTo>
                      <a:pt x="648" y="105"/>
                    </a:moveTo>
                    <a:lnTo>
                      <a:pt x="590" y="77"/>
                    </a:lnTo>
                    <a:lnTo>
                      <a:pt x="706" y="77"/>
                    </a:lnTo>
                    <a:lnTo>
                      <a:pt x="648" y="105"/>
                    </a:lnTo>
                    <a:close/>
                  </a:path>
                </a:pathLst>
              </a:custGeom>
              <a:solidFill>
                <a:schemeClr val="accent1">
                  <a:lumMod val="60000"/>
                  <a:lumOff val="40000"/>
                </a:schemeClr>
              </a:solidFill>
              <a:ln w="9525">
                <a:noFill/>
                <a:round/>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endParaRPr lang="en-GB" dirty="0"/>
              </a:p>
            </p:txBody>
          </p:sp>
          <p:sp>
            <p:nvSpPr>
              <p:cNvPr id="16" name="Freeform 15"/>
              <p:cNvSpPr>
                <a:spLocks/>
              </p:cNvSpPr>
              <p:nvPr/>
            </p:nvSpPr>
            <p:spPr bwMode="auto">
              <a:xfrm>
                <a:off x="1835" y="1218"/>
                <a:ext cx="42" cy="17"/>
              </a:xfrm>
              <a:custGeom>
                <a:avLst/>
                <a:gdLst/>
                <a:ahLst/>
                <a:cxnLst>
                  <a:cxn ang="0">
                    <a:pos x="66" y="0"/>
                  </a:cxn>
                  <a:cxn ang="0">
                    <a:pos x="18" y="0"/>
                  </a:cxn>
                  <a:cxn ang="0">
                    <a:pos x="18" y="0"/>
                  </a:cxn>
                  <a:cxn ang="0">
                    <a:pos x="11" y="1"/>
                  </a:cxn>
                  <a:cxn ang="0">
                    <a:pos x="6" y="4"/>
                  </a:cxn>
                  <a:cxn ang="0">
                    <a:pos x="3" y="10"/>
                  </a:cxn>
                  <a:cxn ang="0">
                    <a:pos x="0" y="16"/>
                  </a:cxn>
                  <a:cxn ang="0">
                    <a:pos x="0" y="16"/>
                  </a:cxn>
                  <a:cxn ang="0">
                    <a:pos x="3" y="24"/>
                  </a:cxn>
                  <a:cxn ang="0">
                    <a:pos x="6" y="30"/>
                  </a:cxn>
                  <a:cxn ang="0">
                    <a:pos x="11" y="33"/>
                  </a:cxn>
                  <a:cxn ang="0">
                    <a:pos x="18" y="34"/>
                  </a:cxn>
                  <a:cxn ang="0">
                    <a:pos x="66" y="34"/>
                  </a:cxn>
                  <a:cxn ang="0">
                    <a:pos x="66" y="34"/>
                  </a:cxn>
                  <a:cxn ang="0">
                    <a:pos x="74" y="33"/>
                  </a:cxn>
                  <a:cxn ang="0">
                    <a:pos x="78" y="30"/>
                  </a:cxn>
                  <a:cxn ang="0">
                    <a:pos x="82" y="24"/>
                  </a:cxn>
                  <a:cxn ang="0">
                    <a:pos x="84" y="16"/>
                  </a:cxn>
                  <a:cxn ang="0">
                    <a:pos x="84" y="16"/>
                  </a:cxn>
                  <a:cxn ang="0">
                    <a:pos x="82" y="10"/>
                  </a:cxn>
                  <a:cxn ang="0">
                    <a:pos x="78" y="4"/>
                  </a:cxn>
                  <a:cxn ang="0">
                    <a:pos x="74" y="1"/>
                  </a:cxn>
                  <a:cxn ang="0">
                    <a:pos x="66" y="0"/>
                  </a:cxn>
                  <a:cxn ang="0">
                    <a:pos x="66" y="0"/>
                  </a:cxn>
                </a:cxnLst>
                <a:rect l="0" t="0" r="r" b="b"/>
                <a:pathLst>
                  <a:path w="84" h="34">
                    <a:moveTo>
                      <a:pt x="66" y="0"/>
                    </a:moveTo>
                    <a:lnTo>
                      <a:pt x="18" y="0"/>
                    </a:lnTo>
                    <a:lnTo>
                      <a:pt x="18" y="0"/>
                    </a:lnTo>
                    <a:lnTo>
                      <a:pt x="11" y="1"/>
                    </a:lnTo>
                    <a:lnTo>
                      <a:pt x="6" y="4"/>
                    </a:lnTo>
                    <a:lnTo>
                      <a:pt x="3" y="10"/>
                    </a:lnTo>
                    <a:lnTo>
                      <a:pt x="0" y="16"/>
                    </a:lnTo>
                    <a:lnTo>
                      <a:pt x="0" y="16"/>
                    </a:lnTo>
                    <a:lnTo>
                      <a:pt x="3" y="24"/>
                    </a:lnTo>
                    <a:lnTo>
                      <a:pt x="6" y="30"/>
                    </a:lnTo>
                    <a:lnTo>
                      <a:pt x="11" y="33"/>
                    </a:lnTo>
                    <a:lnTo>
                      <a:pt x="18" y="34"/>
                    </a:lnTo>
                    <a:lnTo>
                      <a:pt x="66" y="34"/>
                    </a:lnTo>
                    <a:lnTo>
                      <a:pt x="66" y="34"/>
                    </a:lnTo>
                    <a:lnTo>
                      <a:pt x="74" y="33"/>
                    </a:lnTo>
                    <a:lnTo>
                      <a:pt x="78" y="30"/>
                    </a:lnTo>
                    <a:lnTo>
                      <a:pt x="82" y="24"/>
                    </a:lnTo>
                    <a:lnTo>
                      <a:pt x="84" y="16"/>
                    </a:lnTo>
                    <a:lnTo>
                      <a:pt x="84" y="16"/>
                    </a:lnTo>
                    <a:lnTo>
                      <a:pt x="82" y="10"/>
                    </a:lnTo>
                    <a:lnTo>
                      <a:pt x="78" y="4"/>
                    </a:lnTo>
                    <a:lnTo>
                      <a:pt x="74" y="1"/>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16"/>
              <p:cNvSpPr>
                <a:spLocks/>
              </p:cNvSpPr>
              <p:nvPr/>
            </p:nvSpPr>
            <p:spPr bwMode="auto">
              <a:xfrm>
                <a:off x="1861" y="1196"/>
                <a:ext cx="3" cy="3"/>
              </a:xfrm>
              <a:custGeom>
                <a:avLst/>
                <a:gdLst/>
                <a:ahLst/>
                <a:cxnLst>
                  <a:cxn ang="0">
                    <a:pos x="4" y="0"/>
                  </a:cxn>
                  <a:cxn ang="0">
                    <a:pos x="4" y="0"/>
                  </a:cxn>
                  <a:cxn ang="0">
                    <a:pos x="1" y="1"/>
                  </a:cxn>
                  <a:cxn ang="0">
                    <a:pos x="0" y="3"/>
                  </a:cxn>
                  <a:cxn ang="0">
                    <a:pos x="0" y="3"/>
                  </a:cxn>
                  <a:cxn ang="0">
                    <a:pos x="1" y="5"/>
                  </a:cxn>
                  <a:cxn ang="0">
                    <a:pos x="4" y="6"/>
                  </a:cxn>
                  <a:cxn ang="0">
                    <a:pos x="4" y="6"/>
                  </a:cxn>
                  <a:cxn ang="0">
                    <a:pos x="5" y="5"/>
                  </a:cxn>
                  <a:cxn ang="0">
                    <a:pos x="6" y="3"/>
                  </a:cxn>
                  <a:cxn ang="0">
                    <a:pos x="6" y="3"/>
                  </a:cxn>
                  <a:cxn ang="0">
                    <a:pos x="5" y="1"/>
                  </a:cxn>
                  <a:cxn ang="0">
                    <a:pos x="4" y="0"/>
                  </a:cxn>
                  <a:cxn ang="0">
                    <a:pos x="4" y="0"/>
                  </a:cxn>
                </a:cxnLst>
                <a:rect l="0" t="0" r="r" b="b"/>
                <a:pathLst>
                  <a:path w="6" h="6">
                    <a:moveTo>
                      <a:pt x="4" y="0"/>
                    </a:moveTo>
                    <a:lnTo>
                      <a:pt x="4" y="0"/>
                    </a:lnTo>
                    <a:lnTo>
                      <a:pt x="1" y="1"/>
                    </a:lnTo>
                    <a:lnTo>
                      <a:pt x="0" y="3"/>
                    </a:lnTo>
                    <a:lnTo>
                      <a:pt x="0" y="3"/>
                    </a:lnTo>
                    <a:lnTo>
                      <a:pt x="1" y="5"/>
                    </a:lnTo>
                    <a:lnTo>
                      <a:pt x="4" y="6"/>
                    </a:lnTo>
                    <a:lnTo>
                      <a:pt x="4" y="6"/>
                    </a:lnTo>
                    <a:lnTo>
                      <a:pt x="5" y="5"/>
                    </a:lnTo>
                    <a:lnTo>
                      <a:pt x="6" y="3"/>
                    </a:lnTo>
                    <a:lnTo>
                      <a:pt x="6" y="3"/>
                    </a:lnTo>
                    <a:lnTo>
                      <a:pt x="5" y="1"/>
                    </a:lnTo>
                    <a:lnTo>
                      <a:pt x="4"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8" name="Freeform 17"/>
              <p:cNvSpPr>
                <a:spLocks noEditPoints="1"/>
              </p:cNvSpPr>
              <p:nvPr/>
            </p:nvSpPr>
            <p:spPr bwMode="auto">
              <a:xfrm>
                <a:off x="1899" y="989"/>
                <a:ext cx="553" cy="376"/>
              </a:xfrm>
              <a:custGeom>
                <a:avLst/>
                <a:gdLst/>
                <a:ahLst/>
                <a:cxnLst>
                  <a:cxn ang="0">
                    <a:pos x="803" y="138"/>
                  </a:cxn>
                  <a:cxn ang="0">
                    <a:pos x="672" y="138"/>
                  </a:cxn>
                  <a:cxn ang="0">
                    <a:pos x="480" y="1"/>
                  </a:cxn>
                  <a:cxn ang="0">
                    <a:pos x="316" y="565"/>
                  </a:cxn>
                  <a:cxn ang="0">
                    <a:pos x="299" y="206"/>
                  </a:cxn>
                  <a:cxn ang="0">
                    <a:pos x="169" y="157"/>
                  </a:cxn>
                  <a:cxn ang="0">
                    <a:pos x="96" y="752"/>
                  </a:cxn>
                  <a:cxn ang="0">
                    <a:pos x="848" y="628"/>
                  </a:cxn>
                  <a:cxn ang="0">
                    <a:pos x="300" y="389"/>
                  </a:cxn>
                  <a:cxn ang="0">
                    <a:pos x="246" y="300"/>
                  </a:cxn>
                  <a:cxn ang="0">
                    <a:pos x="246" y="236"/>
                  </a:cxn>
                  <a:cxn ang="0">
                    <a:pos x="180" y="211"/>
                  </a:cxn>
                  <a:cxn ang="0">
                    <a:pos x="240" y="240"/>
                  </a:cxn>
                  <a:cxn ang="0">
                    <a:pos x="240" y="302"/>
                  </a:cxn>
                  <a:cxn ang="0">
                    <a:pos x="180" y="336"/>
                  </a:cxn>
                  <a:cxn ang="0">
                    <a:pos x="300" y="394"/>
                  </a:cxn>
                  <a:cxn ang="0">
                    <a:pos x="234" y="425"/>
                  </a:cxn>
                  <a:cxn ang="0">
                    <a:pos x="185" y="455"/>
                  </a:cxn>
                  <a:cxn ang="0">
                    <a:pos x="497" y="498"/>
                  </a:cxn>
                  <a:cxn ang="0">
                    <a:pos x="493" y="373"/>
                  </a:cxn>
                  <a:cxn ang="0">
                    <a:pos x="466" y="284"/>
                  </a:cxn>
                  <a:cxn ang="0">
                    <a:pos x="487" y="195"/>
                  </a:cxn>
                  <a:cxn ang="0">
                    <a:pos x="486" y="184"/>
                  </a:cxn>
                  <a:cxn ang="0">
                    <a:pos x="481" y="17"/>
                  </a:cxn>
                  <a:cxn ang="0">
                    <a:pos x="471" y="17"/>
                  </a:cxn>
                  <a:cxn ang="0">
                    <a:pos x="453" y="17"/>
                  </a:cxn>
                  <a:cxn ang="0">
                    <a:pos x="483" y="64"/>
                  </a:cxn>
                  <a:cxn ang="0">
                    <a:pos x="461" y="95"/>
                  </a:cxn>
                  <a:cxn ang="0">
                    <a:pos x="463" y="155"/>
                  </a:cxn>
                  <a:cxn ang="0">
                    <a:pos x="441" y="184"/>
                  </a:cxn>
                  <a:cxn ang="0">
                    <a:pos x="441" y="189"/>
                  </a:cxn>
                  <a:cxn ang="0">
                    <a:pos x="439" y="195"/>
                  </a:cxn>
                  <a:cxn ang="0">
                    <a:pos x="463" y="224"/>
                  </a:cxn>
                  <a:cxn ang="0">
                    <a:pos x="463" y="287"/>
                  </a:cxn>
                  <a:cxn ang="0">
                    <a:pos x="436" y="320"/>
                  </a:cxn>
                  <a:cxn ang="0">
                    <a:pos x="493" y="378"/>
                  </a:cxn>
                  <a:cxn ang="0">
                    <a:pos x="461" y="409"/>
                  </a:cxn>
                  <a:cxn ang="0">
                    <a:pos x="463" y="470"/>
                  </a:cxn>
                  <a:cxn ang="0">
                    <a:pos x="430" y="498"/>
                  </a:cxn>
                  <a:cxn ang="0">
                    <a:pos x="430" y="504"/>
                  </a:cxn>
                  <a:cxn ang="0">
                    <a:pos x="429" y="509"/>
                  </a:cxn>
                  <a:cxn ang="0">
                    <a:pos x="467" y="536"/>
                  </a:cxn>
                  <a:cxn ang="0">
                    <a:pos x="738" y="219"/>
                  </a:cxn>
                  <a:cxn ang="0">
                    <a:pos x="684" y="308"/>
                  </a:cxn>
                  <a:cxn ang="0">
                    <a:pos x="684" y="319"/>
                  </a:cxn>
                  <a:cxn ang="0">
                    <a:pos x="684" y="444"/>
                  </a:cxn>
                  <a:cxn ang="0">
                    <a:pos x="738" y="533"/>
                  </a:cxn>
                  <a:cxn ang="0">
                    <a:pos x="744" y="536"/>
                  </a:cxn>
                  <a:cxn ang="0">
                    <a:pos x="803" y="507"/>
                  </a:cxn>
                  <a:cxn ang="0">
                    <a:pos x="803" y="502"/>
                  </a:cxn>
                  <a:cxn ang="0">
                    <a:pos x="803" y="496"/>
                  </a:cxn>
                  <a:cxn ang="0">
                    <a:pos x="744" y="468"/>
                  </a:cxn>
                  <a:cxn ang="0">
                    <a:pos x="744" y="405"/>
                  </a:cxn>
                  <a:cxn ang="0">
                    <a:pos x="803" y="371"/>
                  </a:cxn>
                  <a:cxn ang="0">
                    <a:pos x="684" y="313"/>
                  </a:cxn>
                  <a:cxn ang="0">
                    <a:pos x="749" y="282"/>
                  </a:cxn>
                  <a:cxn ang="0">
                    <a:pos x="744" y="222"/>
                  </a:cxn>
                  <a:cxn ang="0">
                    <a:pos x="803" y="244"/>
                  </a:cxn>
                </a:cxnLst>
                <a:rect l="0" t="0" r="r" b="b"/>
                <a:pathLst>
                  <a:path w="1106" h="752">
                    <a:moveTo>
                      <a:pt x="848" y="628"/>
                    </a:moveTo>
                    <a:lnTo>
                      <a:pt x="848" y="565"/>
                    </a:lnTo>
                    <a:lnTo>
                      <a:pt x="815" y="565"/>
                    </a:lnTo>
                    <a:lnTo>
                      <a:pt x="814" y="138"/>
                    </a:lnTo>
                    <a:lnTo>
                      <a:pt x="803" y="138"/>
                    </a:lnTo>
                    <a:lnTo>
                      <a:pt x="803" y="188"/>
                    </a:lnTo>
                    <a:lnTo>
                      <a:pt x="744" y="216"/>
                    </a:lnTo>
                    <a:lnTo>
                      <a:pt x="684" y="187"/>
                    </a:lnTo>
                    <a:lnTo>
                      <a:pt x="684" y="138"/>
                    </a:lnTo>
                    <a:lnTo>
                      <a:pt x="672" y="138"/>
                    </a:lnTo>
                    <a:lnTo>
                      <a:pt x="672" y="565"/>
                    </a:lnTo>
                    <a:lnTo>
                      <a:pt x="507" y="565"/>
                    </a:lnTo>
                    <a:lnTo>
                      <a:pt x="484" y="0"/>
                    </a:lnTo>
                    <a:lnTo>
                      <a:pt x="480" y="0"/>
                    </a:lnTo>
                    <a:lnTo>
                      <a:pt x="480" y="1"/>
                    </a:lnTo>
                    <a:lnTo>
                      <a:pt x="447" y="1"/>
                    </a:lnTo>
                    <a:lnTo>
                      <a:pt x="447" y="0"/>
                    </a:lnTo>
                    <a:lnTo>
                      <a:pt x="443" y="0"/>
                    </a:lnTo>
                    <a:lnTo>
                      <a:pt x="420" y="565"/>
                    </a:lnTo>
                    <a:lnTo>
                      <a:pt x="316" y="565"/>
                    </a:lnTo>
                    <a:lnTo>
                      <a:pt x="316" y="455"/>
                    </a:lnTo>
                    <a:lnTo>
                      <a:pt x="312" y="455"/>
                    </a:lnTo>
                    <a:lnTo>
                      <a:pt x="311" y="157"/>
                    </a:lnTo>
                    <a:lnTo>
                      <a:pt x="299" y="157"/>
                    </a:lnTo>
                    <a:lnTo>
                      <a:pt x="299" y="206"/>
                    </a:lnTo>
                    <a:lnTo>
                      <a:pt x="240" y="234"/>
                    </a:lnTo>
                    <a:lnTo>
                      <a:pt x="180" y="205"/>
                    </a:lnTo>
                    <a:lnTo>
                      <a:pt x="180" y="205"/>
                    </a:lnTo>
                    <a:lnTo>
                      <a:pt x="180" y="157"/>
                    </a:lnTo>
                    <a:lnTo>
                      <a:pt x="169" y="157"/>
                    </a:lnTo>
                    <a:lnTo>
                      <a:pt x="169" y="455"/>
                    </a:lnTo>
                    <a:lnTo>
                      <a:pt x="0" y="455"/>
                    </a:lnTo>
                    <a:lnTo>
                      <a:pt x="0" y="691"/>
                    </a:lnTo>
                    <a:lnTo>
                      <a:pt x="96" y="691"/>
                    </a:lnTo>
                    <a:lnTo>
                      <a:pt x="96" y="752"/>
                    </a:lnTo>
                    <a:lnTo>
                      <a:pt x="889" y="752"/>
                    </a:lnTo>
                    <a:lnTo>
                      <a:pt x="889" y="691"/>
                    </a:lnTo>
                    <a:lnTo>
                      <a:pt x="1106" y="691"/>
                    </a:lnTo>
                    <a:lnTo>
                      <a:pt x="1106" y="628"/>
                    </a:lnTo>
                    <a:lnTo>
                      <a:pt x="848" y="628"/>
                    </a:lnTo>
                    <a:close/>
                    <a:moveTo>
                      <a:pt x="300" y="451"/>
                    </a:moveTo>
                    <a:lnTo>
                      <a:pt x="246" y="425"/>
                    </a:lnTo>
                    <a:lnTo>
                      <a:pt x="300" y="400"/>
                    </a:lnTo>
                    <a:lnTo>
                      <a:pt x="300" y="451"/>
                    </a:lnTo>
                    <a:close/>
                    <a:moveTo>
                      <a:pt x="300" y="389"/>
                    </a:moveTo>
                    <a:lnTo>
                      <a:pt x="246" y="362"/>
                    </a:lnTo>
                    <a:lnTo>
                      <a:pt x="300" y="336"/>
                    </a:lnTo>
                    <a:lnTo>
                      <a:pt x="300" y="389"/>
                    </a:lnTo>
                    <a:close/>
                    <a:moveTo>
                      <a:pt x="300" y="325"/>
                    </a:moveTo>
                    <a:lnTo>
                      <a:pt x="246" y="300"/>
                    </a:lnTo>
                    <a:lnTo>
                      <a:pt x="300" y="273"/>
                    </a:lnTo>
                    <a:lnTo>
                      <a:pt x="300" y="325"/>
                    </a:lnTo>
                    <a:close/>
                    <a:moveTo>
                      <a:pt x="299" y="211"/>
                    </a:moveTo>
                    <a:lnTo>
                      <a:pt x="300" y="262"/>
                    </a:lnTo>
                    <a:lnTo>
                      <a:pt x="246" y="236"/>
                    </a:lnTo>
                    <a:lnTo>
                      <a:pt x="299" y="211"/>
                    </a:lnTo>
                    <a:close/>
                    <a:moveTo>
                      <a:pt x="180" y="211"/>
                    </a:moveTo>
                    <a:lnTo>
                      <a:pt x="234" y="236"/>
                    </a:lnTo>
                    <a:lnTo>
                      <a:pt x="180" y="262"/>
                    </a:lnTo>
                    <a:lnTo>
                      <a:pt x="180" y="211"/>
                    </a:lnTo>
                    <a:close/>
                    <a:moveTo>
                      <a:pt x="240" y="240"/>
                    </a:moveTo>
                    <a:lnTo>
                      <a:pt x="300" y="268"/>
                    </a:lnTo>
                    <a:lnTo>
                      <a:pt x="240" y="297"/>
                    </a:lnTo>
                    <a:lnTo>
                      <a:pt x="180" y="268"/>
                    </a:lnTo>
                    <a:lnTo>
                      <a:pt x="240" y="240"/>
                    </a:lnTo>
                    <a:close/>
                    <a:moveTo>
                      <a:pt x="180" y="273"/>
                    </a:moveTo>
                    <a:lnTo>
                      <a:pt x="234" y="300"/>
                    </a:lnTo>
                    <a:lnTo>
                      <a:pt x="180" y="325"/>
                    </a:lnTo>
                    <a:lnTo>
                      <a:pt x="180" y="273"/>
                    </a:lnTo>
                    <a:close/>
                    <a:moveTo>
                      <a:pt x="240" y="302"/>
                    </a:moveTo>
                    <a:lnTo>
                      <a:pt x="300" y="331"/>
                    </a:lnTo>
                    <a:lnTo>
                      <a:pt x="240" y="360"/>
                    </a:lnTo>
                    <a:lnTo>
                      <a:pt x="180" y="331"/>
                    </a:lnTo>
                    <a:lnTo>
                      <a:pt x="240" y="302"/>
                    </a:lnTo>
                    <a:close/>
                    <a:moveTo>
                      <a:pt x="180" y="336"/>
                    </a:moveTo>
                    <a:lnTo>
                      <a:pt x="234" y="362"/>
                    </a:lnTo>
                    <a:lnTo>
                      <a:pt x="180" y="389"/>
                    </a:lnTo>
                    <a:lnTo>
                      <a:pt x="180" y="336"/>
                    </a:lnTo>
                    <a:close/>
                    <a:moveTo>
                      <a:pt x="240" y="365"/>
                    </a:moveTo>
                    <a:lnTo>
                      <a:pt x="300" y="394"/>
                    </a:lnTo>
                    <a:lnTo>
                      <a:pt x="240" y="423"/>
                    </a:lnTo>
                    <a:lnTo>
                      <a:pt x="180" y="394"/>
                    </a:lnTo>
                    <a:lnTo>
                      <a:pt x="240" y="365"/>
                    </a:lnTo>
                    <a:close/>
                    <a:moveTo>
                      <a:pt x="180" y="400"/>
                    </a:moveTo>
                    <a:lnTo>
                      <a:pt x="234" y="425"/>
                    </a:lnTo>
                    <a:lnTo>
                      <a:pt x="180" y="451"/>
                    </a:lnTo>
                    <a:lnTo>
                      <a:pt x="180" y="400"/>
                    </a:lnTo>
                    <a:close/>
                    <a:moveTo>
                      <a:pt x="240" y="429"/>
                    </a:moveTo>
                    <a:lnTo>
                      <a:pt x="295" y="455"/>
                    </a:lnTo>
                    <a:lnTo>
                      <a:pt x="185" y="455"/>
                    </a:lnTo>
                    <a:lnTo>
                      <a:pt x="240" y="429"/>
                    </a:lnTo>
                    <a:close/>
                    <a:moveTo>
                      <a:pt x="497" y="498"/>
                    </a:moveTo>
                    <a:lnTo>
                      <a:pt x="467" y="473"/>
                    </a:lnTo>
                    <a:lnTo>
                      <a:pt x="496" y="447"/>
                    </a:lnTo>
                    <a:lnTo>
                      <a:pt x="497" y="498"/>
                    </a:lnTo>
                    <a:close/>
                    <a:moveTo>
                      <a:pt x="496" y="436"/>
                    </a:moveTo>
                    <a:lnTo>
                      <a:pt x="467" y="409"/>
                    </a:lnTo>
                    <a:lnTo>
                      <a:pt x="493" y="384"/>
                    </a:lnTo>
                    <a:lnTo>
                      <a:pt x="496" y="436"/>
                    </a:lnTo>
                    <a:close/>
                    <a:moveTo>
                      <a:pt x="493" y="373"/>
                    </a:moveTo>
                    <a:lnTo>
                      <a:pt x="466" y="347"/>
                    </a:lnTo>
                    <a:lnTo>
                      <a:pt x="491" y="320"/>
                    </a:lnTo>
                    <a:lnTo>
                      <a:pt x="493" y="373"/>
                    </a:lnTo>
                    <a:close/>
                    <a:moveTo>
                      <a:pt x="491" y="309"/>
                    </a:moveTo>
                    <a:lnTo>
                      <a:pt x="466" y="284"/>
                    </a:lnTo>
                    <a:lnTo>
                      <a:pt x="490" y="258"/>
                    </a:lnTo>
                    <a:lnTo>
                      <a:pt x="491" y="309"/>
                    </a:lnTo>
                    <a:close/>
                    <a:moveTo>
                      <a:pt x="489" y="247"/>
                    </a:moveTo>
                    <a:lnTo>
                      <a:pt x="466" y="222"/>
                    </a:lnTo>
                    <a:lnTo>
                      <a:pt x="487" y="195"/>
                    </a:lnTo>
                    <a:lnTo>
                      <a:pt x="489" y="247"/>
                    </a:lnTo>
                    <a:close/>
                    <a:moveTo>
                      <a:pt x="486" y="184"/>
                    </a:moveTo>
                    <a:lnTo>
                      <a:pt x="466" y="158"/>
                    </a:lnTo>
                    <a:lnTo>
                      <a:pt x="485" y="132"/>
                    </a:lnTo>
                    <a:lnTo>
                      <a:pt x="486" y="184"/>
                    </a:lnTo>
                    <a:close/>
                    <a:moveTo>
                      <a:pt x="485" y="122"/>
                    </a:moveTo>
                    <a:lnTo>
                      <a:pt x="466" y="95"/>
                    </a:lnTo>
                    <a:lnTo>
                      <a:pt x="483" y="69"/>
                    </a:lnTo>
                    <a:lnTo>
                      <a:pt x="485" y="122"/>
                    </a:lnTo>
                    <a:close/>
                    <a:moveTo>
                      <a:pt x="481" y="17"/>
                    </a:moveTo>
                    <a:lnTo>
                      <a:pt x="483" y="58"/>
                    </a:lnTo>
                    <a:lnTo>
                      <a:pt x="466" y="33"/>
                    </a:lnTo>
                    <a:lnTo>
                      <a:pt x="474" y="17"/>
                    </a:lnTo>
                    <a:lnTo>
                      <a:pt x="481" y="17"/>
                    </a:lnTo>
                    <a:close/>
                    <a:moveTo>
                      <a:pt x="471" y="17"/>
                    </a:moveTo>
                    <a:lnTo>
                      <a:pt x="463" y="29"/>
                    </a:lnTo>
                    <a:lnTo>
                      <a:pt x="456" y="17"/>
                    </a:lnTo>
                    <a:lnTo>
                      <a:pt x="471" y="17"/>
                    </a:lnTo>
                    <a:close/>
                    <a:moveTo>
                      <a:pt x="445" y="17"/>
                    </a:moveTo>
                    <a:lnTo>
                      <a:pt x="453" y="17"/>
                    </a:lnTo>
                    <a:lnTo>
                      <a:pt x="462" y="33"/>
                    </a:lnTo>
                    <a:lnTo>
                      <a:pt x="444" y="58"/>
                    </a:lnTo>
                    <a:lnTo>
                      <a:pt x="445" y="17"/>
                    </a:lnTo>
                    <a:close/>
                    <a:moveTo>
                      <a:pt x="463" y="35"/>
                    </a:moveTo>
                    <a:lnTo>
                      <a:pt x="483" y="64"/>
                    </a:lnTo>
                    <a:lnTo>
                      <a:pt x="463" y="93"/>
                    </a:lnTo>
                    <a:lnTo>
                      <a:pt x="444" y="64"/>
                    </a:lnTo>
                    <a:lnTo>
                      <a:pt x="463" y="35"/>
                    </a:lnTo>
                    <a:close/>
                    <a:moveTo>
                      <a:pt x="444" y="69"/>
                    </a:moveTo>
                    <a:lnTo>
                      <a:pt x="461" y="95"/>
                    </a:lnTo>
                    <a:lnTo>
                      <a:pt x="443" y="122"/>
                    </a:lnTo>
                    <a:lnTo>
                      <a:pt x="444" y="69"/>
                    </a:lnTo>
                    <a:close/>
                    <a:moveTo>
                      <a:pt x="463" y="98"/>
                    </a:moveTo>
                    <a:lnTo>
                      <a:pt x="485" y="126"/>
                    </a:lnTo>
                    <a:lnTo>
                      <a:pt x="463" y="155"/>
                    </a:lnTo>
                    <a:lnTo>
                      <a:pt x="442" y="126"/>
                    </a:lnTo>
                    <a:lnTo>
                      <a:pt x="463" y="98"/>
                    </a:lnTo>
                    <a:close/>
                    <a:moveTo>
                      <a:pt x="442" y="132"/>
                    </a:moveTo>
                    <a:lnTo>
                      <a:pt x="461" y="158"/>
                    </a:lnTo>
                    <a:lnTo>
                      <a:pt x="441" y="184"/>
                    </a:lnTo>
                    <a:lnTo>
                      <a:pt x="442" y="132"/>
                    </a:lnTo>
                    <a:close/>
                    <a:moveTo>
                      <a:pt x="463" y="160"/>
                    </a:moveTo>
                    <a:lnTo>
                      <a:pt x="487" y="189"/>
                    </a:lnTo>
                    <a:lnTo>
                      <a:pt x="463" y="218"/>
                    </a:lnTo>
                    <a:lnTo>
                      <a:pt x="441" y="189"/>
                    </a:lnTo>
                    <a:lnTo>
                      <a:pt x="463" y="160"/>
                    </a:lnTo>
                    <a:close/>
                    <a:moveTo>
                      <a:pt x="439" y="195"/>
                    </a:moveTo>
                    <a:lnTo>
                      <a:pt x="461" y="222"/>
                    </a:lnTo>
                    <a:lnTo>
                      <a:pt x="438" y="247"/>
                    </a:lnTo>
                    <a:lnTo>
                      <a:pt x="439" y="195"/>
                    </a:lnTo>
                    <a:close/>
                    <a:moveTo>
                      <a:pt x="463" y="224"/>
                    </a:moveTo>
                    <a:lnTo>
                      <a:pt x="489" y="253"/>
                    </a:lnTo>
                    <a:lnTo>
                      <a:pt x="463" y="282"/>
                    </a:lnTo>
                    <a:lnTo>
                      <a:pt x="438" y="253"/>
                    </a:lnTo>
                    <a:lnTo>
                      <a:pt x="463" y="224"/>
                    </a:lnTo>
                    <a:close/>
                    <a:moveTo>
                      <a:pt x="438" y="258"/>
                    </a:moveTo>
                    <a:lnTo>
                      <a:pt x="461" y="284"/>
                    </a:lnTo>
                    <a:lnTo>
                      <a:pt x="436" y="309"/>
                    </a:lnTo>
                    <a:lnTo>
                      <a:pt x="438" y="258"/>
                    </a:lnTo>
                    <a:close/>
                    <a:moveTo>
                      <a:pt x="463" y="287"/>
                    </a:moveTo>
                    <a:lnTo>
                      <a:pt x="491" y="315"/>
                    </a:lnTo>
                    <a:lnTo>
                      <a:pt x="463" y="344"/>
                    </a:lnTo>
                    <a:lnTo>
                      <a:pt x="436" y="315"/>
                    </a:lnTo>
                    <a:lnTo>
                      <a:pt x="463" y="287"/>
                    </a:lnTo>
                    <a:close/>
                    <a:moveTo>
                      <a:pt x="436" y="320"/>
                    </a:moveTo>
                    <a:lnTo>
                      <a:pt x="461" y="347"/>
                    </a:lnTo>
                    <a:lnTo>
                      <a:pt x="433" y="373"/>
                    </a:lnTo>
                    <a:lnTo>
                      <a:pt x="436" y="320"/>
                    </a:lnTo>
                    <a:close/>
                    <a:moveTo>
                      <a:pt x="463" y="349"/>
                    </a:moveTo>
                    <a:lnTo>
                      <a:pt x="493" y="378"/>
                    </a:lnTo>
                    <a:lnTo>
                      <a:pt x="463" y="407"/>
                    </a:lnTo>
                    <a:lnTo>
                      <a:pt x="433" y="378"/>
                    </a:lnTo>
                    <a:lnTo>
                      <a:pt x="463" y="349"/>
                    </a:lnTo>
                    <a:close/>
                    <a:moveTo>
                      <a:pt x="433" y="384"/>
                    </a:moveTo>
                    <a:lnTo>
                      <a:pt x="461" y="409"/>
                    </a:lnTo>
                    <a:lnTo>
                      <a:pt x="432" y="436"/>
                    </a:lnTo>
                    <a:lnTo>
                      <a:pt x="433" y="384"/>
                    </a:lnTo>
                    <a:close/>
                    <a:moveTo>
                      <a:pt x="463" y="413"/>
                    </a:moveTo>
                    <a:lnTo>
                      <a:pt x="496" y="442"/>
                    </a:lnTo>
                    <a:lnTo>
                      <a:pt x="463" y="470"/>
                    </a:lnTo>
                    <a:lnTo>
                      <a:pt x="431" y="442"/>
                    </a:lnTo>
                    <a:lnTo>
                      <a:pt x="463" y="413"/>
                    </a:lnTo>
                    <a:close/>
                    <a:moveTo>
                      <a:pt x="431" y="447"/>
                    </a:moveTo>
                    <a:lnTo>
                      <a:pt x="460" y="473"/>
                    </a:lnTo>
                    <a:lnTo>
                      <a:pt x="430" y="498"/>
                    </a:lnTo>
                    <a:lnTo>
                      <a:pt x="431" y="447"/>
                    </a:lnTo>
                    <a:close/>
                    <a:moveTo>
                      <a:pt x="463" y="476"/>
                    </a:moveTo>
                    <a:lnTo>
                      <a:pt x="498" y="504"/>
                    </a:lnTo>
                    <a:lnTo>
                      <a:pt x="463" y="533"/>
                    </a:lnTo>
                    <a:lnTo>
                      <a:pt x="430" y="504"/>
                    </a:lnTo>
                    <a:lnTo>
                      <a:pt x="463" y="476"/>
                    </a:lnTo>
                    <a:close/>
                    <a:moveTo>
                      <a:pt x="429" y="509"/>
                    </a:moveTo>
                    <a:lnTo>
                      <a:pt x="460" y="536"/>
                    </a:lnTo>
                    <a:lnTo>
                      <a:pt x="427" y="562"/>
                    </a:lnTo>
                    <a:lnTo>
                      <a:pt x="429" y="509"/>
                    </a:lnTo>
                    <a:close/>
                    <a:moveTo>
                      <a:pt x="430" y="565"/>
                    </a:moveTo>
                    <a:lnTo>
                      <a:pt x="463" y="538"/>
                    </a:lnTo>
                    <a:lnTo>
                      <a:pt x="497" y="565"/>
                    </a:lnTo>
                    <a:lnTo>
                      <a:pt x="430" y="565"/>
                    </a:lnTo>
                    <a:close/>
                    <a:moveTo>
                      <a:pt x="467" y="536"/>
                    </a:moveTo>
                    <a:lnTo>
                      <a:pt x="498" y="509"/>
                    </a:lnTo>
                    <a:lnTo>
                      <a:pt x="499" y="562"/>
                    </a:lnTo>
                    <a:lnTo>
                      <a:pt x="467" y="536"/>
                    </a:lnTo>
                    <a:close/>
                    <a:moveTo>
                      <a:pt x="684" y="193"/>
                    </a:moveTo>
                    <a:lnTo>
                      <a:pt x="738" y="219"/>
                    </a:lnTo>
                    <a:lnTo>
                      <a:pt x="684" y="244"/>
                    </a:lnTo>
                    <a:lnTo>
                      <a:pt x="684" y="193"/>
                    </a:lnTo>
                    <a:close/>
                    <a:moveTo>
                      <a:pt x="684" y="255"/>
                    </a:moveTo>
                    <a:lnTo>
                      <a:pt x="738" y="282"/>
                    </a:lnTo>
                    <a:lnTo>
                      <a:pt x="684" y="308"/>
                    </a:lnTo>
                    <a:lnTo>
                      <a:pt x="684" y="255"/>
                    </a:lnTo>
                    <a:close/>
                    <a:moveTo>
                      <a:pt x="684" y="319"/>
                    </a:moveTo>
                    <a:lnTo>
                      <a:pt x="738" y="344"/>
                    </a:lnTo>
                    <a:lnTo>
                      <a:pt x="684" y="371"/>
                    </a:lnTo>
                    <a:lnTo>
                      <a:pt x="684" y="319"/>
                    </a:lnTo>
                    <a:close/>
                    <a:moveTo>
                      <a:pt x="684" y="382"/>
                    </a:moveTo>
                    <a:lnTo>
                      <a:pt x="738" y="408"/>
                    </a:lnTo>
                    <a:lnTo>
                      <a:pt x="684" y="433"/>
                    </a:lnTo>
                    <a:lnTo>
                      <a:pt x="684" y="382"/>
                    </a:lnTo>
                    <a:close/>
                    <a:moveTo>
                      <a:pt x="684" y="444"/>
                    </a:moveTo>
                    <a:lnTo>
                      <a:pt x="738" y="471"/>
                    </a:lnTo>
                    <a:lnTo>
                      <a:pt x="684" y="496"/>
                    </a:lnTo>
                    <a:lnTo>
                      <a:pt x="684" y="444"/>
                    </a:lnTo>
                    <a:close/>
                    <a:moveTo>
                      <a:pt x="684" y="507"/>
                    </a:moveTo>
                    <a:lnTo>
                      <a:pt x="738" y="533"/>
                    </a:lnTo>
                    <a:lnTo>
                      <a:pt x="684" y="560"/>
                    </a:lnTo>
                    <a:lnTo>
                      <a:pt x="684" y="507"/>
                    </a:lnTo>
                    <a:close/>
                    <a:moveTo>
                      <a:pt x="684" y="565"/>
                    </a:moveTo>
                    <a:lnTo>
                      <a:pt x="684" y="565"/>
                    </a:lnTo>
                    <a:lnTo>
                      <a:pt x="744" y="536"/>
                    </a:lnTo>
                    <a:lnTo>
                      <a:pt x="803" y="565"/>
                    </a:lnTo>
                    <a:lnTo>
                      <a:pt x="684" y="565"/>
                    </a:lnTo>
                    <a:close/>
                    <a:moveTo>
                      <a:pt x="803" y="560"/>
                    </a:moveTo>
                    <a:lnTo>
                      <a:pt x="749" y="533"/>
                    </a:lnTo>
                    <a:lnTo>
                      <a:pt x="803" y="507"/>
                    </a:lnTo>
                    <a:lnTo>
                      <a:pt x="803" y="560"/>
                    </a:lnTo>
                    <a:close/>
                    <a:moveTo>
                      <a:pt x="744" y="531"/>
                    </a:moveTo>
                    <a:lnTo>
                      <a:pt x="684" y="502"/>
                    </a:lnTo>
                    <a:lnTo>
                      <a:pt x="744" y="473"/>
                    </a:lnTo>
                    <a:lnTo>
                      <a:pt x="803" y="502"/>
                    </a:lnTo>
                    <a:lnTo>
                      <a:pt x="744" y="531"/>
                    </a:lnTo>
                    <a:close/>
                    <a:moveTo>
                      <a:pt x="803" y="496"/>
                    </a:moveTo>
                    <a:lnTo>
                      <a:pt x="749" y="471"/>
                    </a:lnTo>
                    <a:lnTo>
                      <a:pt x="803" y="444"/>
                    </a:lnTo>
                    <a:lnTo>
                      <a:pt x="803" y="496"/>
                    </a:lnTo>
                    <a:close/>
                    <a:moveTo>
                      <a:pt x="744" y="468"/>
                    </a:moveTo>
                    <a:lnTo>
                      <a:pt x="684" y="439"/>
                    </a:lnTo>
                    <a:lnTo>
                      <a:pt x="744" y="411"/>
                    </a:lnTo>
                    <a:lnTo>
                      <a:pt x="803" y="439"/>
                    </a:lnTo>
                    <a:lnTo>
                      <a:pt x="744" y="468"/>
                    </a:lnTo>
                    <a:close/>
                    <a:moveTo>
                      <a:pt x="803" y="433"/>
                    </a:moveTo>
                    <a:lnTo>
                      <a:pt x="749" y="408"/>
                    </a:lnTo>
                    <a:lnTo>
                      <a:pt x="803" y="382"/>
                    </a:lnTo>
                    <a:lnTo>
                      <a:pt x="803" y="433"/>
                    </a:lnTo>
                    <a:close/>
                    <a:moveTo>
                      <a:pt x="744" y="405"/>
                    </a:moveTo>
                    <a:lnTo>
                      <a:pt x="684" y="376"/>
                    </a:lnTo>
                    <a:lnTo>
                      <a:pt x="744" y="347"/>
                    </a:lnTo>
                    <a:lnTo>
                      <a:pt x="803" y="376"/>
                    </a:lnTo>
                    <a:lnTo>
                      <a:pt x="744" y="405"/>
                    </a:lnTo>
                    <a:close/>
                    <a:moveTo>
                      <a:pt x="803" y="371"/>
                    </a:moveTo>
                    <a:lnTo>
                      <a:pt x="749" y="344"/>
                    </a:lnTo>
                    <a:lnTo>
                      <a:pt x="803" y="319"/>
                    </a:lnTo>
                    <a:lnTo>
                      <a:pt x="803" y="371"/>
                    </a:lnTo>
                    <a:close/>
                    <a:moveTo>
                      <a:pt x="744" y="342"/>
                    </a:moveTo>
                    <a:lnTo>
                      <a:pt x="684" y="313"/>
                    </a:lnTo>
                    <a:lnTo>
                      <a:pt x="744" y="284"/>
                    </a:lnTo>
                    <a:lnTo>
                      <a:pt x="803" y="313"/>
                    </a:lnTo>
                    <a:lnTo>
                      <a:pt x="744" y="342"/>
                    </a:lnTo>
                    <a:close/>
                    <a:moveTo>
                      <a:pt x="803" y="308"/>
                    </a:moveTo>
                    <a:lnTo>
                      <a:pt x="749" y="282"/>
                    </a:lnTo>
                    <a:lnTo>
                      <a:pt x="803" y="255"/>
                    </a:lnTo>
                    <a:lnTo>
                      <a:pt x="803" y="308"/>
                    </a:lnTo>
                    <a:close/>
                    <a:moveTo>
                      <a:pt x="744" y="279"/>
                    </a:moveTo>
                    <a:lnTo>
                      <a:pt x="684" y="250"/>
                    </a:lnTo>
                    <a:lnTo>
                      <a:pt x="744" y="222"/>
                    </a:lnTo>
                    <a:lnTo>
                      <a:pt x="803" y="250"/>
                    </a:lnTo>
                    <a:lnTo>
                      <a:pt x="744" y="279"/>
                    </a:lnTo>
                    <a:close/>
                    <a:moveTo>
                      <a:pt x="749" y="219"/>
                    </a:moveTo>
                    <a:lnTo>
                      <a:pt x="803" y="193"/>
                    </a:lnTo>
                    <a:lnTo>
                      <a:pt x="803" y="244"/>
                    </a:lnTo>
                    <a:lnTo>
                      <a:pt x="749" y="219"/>
                    </a:lnTo>
                    <a:close/>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9" name="Freeform 18"/>
              <p:cNvSpPr>
                <a:spLocks/>
              </p:cNvSpPr>
              <p:nvPr/>
            </p:nvSpPr>
            <p:spPr bwMode="auto">
              <a:xfrm>
                <a:off x="1880" y="1196"/>
                <a:ext cx="3" cy="3"/>
              </a:xfrm>
              <a:custGeom>
                <a:avLst/>
                <a:gdLst/>
                <a:ahLst/>
                <a:cxnLst>
                  <a:cxn ang="0">
                    <a:pos x="0" y="3"/>
                  </a:cxn>
                  <a:cxn ang="0">
                    <a:pos x="0" y="3"/>
                  </a:cxn>
                  <a:cxn ang="0">
                    <a:pos x="2" y="5"/>
                  </a:cxn>
                  <a:cxn ang="0">
                    <a:pos x="3" y="6"/>
                  </a:cxn>
                  <a:cxn ang="0">
                    <a:pos x="3" y="6"/>
                  </a:cxn>
                  <a:cxn ang="0">
                    <a:pos x="5" y="5"/>
                  </a:cxn>
                  <a:cxn ang="0">
                    <a:pos x="6" y="3"/>
                  </a:cxn>
                  <a:cxn ang="0">
                    <a:pos x="6" y="3"/>
                  </a:cxn>
                  <a:cxn ang="0">
                    <a:pos x="5" y="1"/>
                  </a:cxn>
                  <a:cxn ang="0">
                    <a:pos x="3" y="0"/>
                  </a:cxn>
                  <a:cxn ang="0">
                    <a:pos x="3" y="0"/>
                  </a:cxn>
                  <a:cxn ang="0">
                    <a:pos x="2" y="1"/>
                  </a:cxn>
                  <a:cxn ang="0">
                    <a:pos x="0" y="3"/>
                  </a:cxn>
                  <a:cxn ang="0">
                    <a:pos x="0" y="3"/>
                  </a:cxn>
                </a:cxnLst>
                <a:rect l="0" t="0" r="r" b="b"/>
                <a:pathLst>
                  <a:path w="6" h="6">
                    <a:moveTo>
                      <a:pt x="0" y="3"/>
                    </a:moveTo>
                    <a:lnTo>
                      <a:pt x="0" y="3"/>
                    </a:lnTo>
                    <a:lnTo>
                      <a:pt x="2" y="5"/>
                    </a:lnTo>
                    <a:lnTo>
                      <a:pt x="3" y="6"/>
                    </a:lnTo>
                    <a:lnTo>
                      <a:pt x="3" y="6"/>
                    </a:lnTo>
                    <a:lnTo>
                      <a:pt x="5" y="5"/>
                    </a:lnTo>
                    <a:lnTo>
                      <a:pt x="6" y="3"/>
                    </a:lnTo>
                    <a:lnTo>
                      <a:pt x="6" y="3"/>
                    </a:lnTo>
                    <a:lnTo>
                      <a:pt x="5" y="1"/>
                    </a:lnTo>
                    <a:lnTo>
                      <a:pt x="3" y="0"/>
                    </a:lnTo>
                    <a:lnTo>
                      <a:pt x="3" y="0"/>
                    </a:lnTo>
                    <a:lnTo>
                      <a:pt x="2" y="1"/>
                    </a:lnTo>
                    <a:lnTo>
                      <a:pt x="0" y="3"/>
                    </a:lnTo>
                    <a:lnTo>
                      <a:pt x="0"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0" name="Rectangle 19"/>
              <p:cNvSpPr>
                <a:spLocks noChangeArrowheads="1"/>
              </p:cNvSpPr>
              <p:nvPr/>
            </p:nvSpPr>
            <p:spPr bwMode="auto">
              <a:xfrm>
                <a:off x="1816" y="1201"/>
                <a:ext cx="111" cy="14"/>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21" name="Freeform 20"/>
              <p:cNvSpPr>
                <a:spLocks/>
              </p:cNvSpPr>
              <p:nvPr/>
            </p:nvSpPr>
            <p:spPr bwMode="auto">
              <a:xfrm>
                <a:off x="1832" y="1178"/>
                <a:ext cx="56" cy="17"/>
              </a:xfrm>
              <a:custGeom>
                <a:avLst/>
                <a:gdLst/>
                <a:ahLst/>
                <a:cxnLst>
                  <a:cxn ang="0">
                    <a:pos x="10" y="28"/>
                  </a:cxn>
                  <a:cxn ang="0">
                    <a:pos x="16" y="25"/>
                  </a:cxn>
                  <a:cxn ang="0">
                    <a:pos x="20" y="22"/>
                  </a:cxn>
                  <a:cxn ang="0">
                    <a:pos x="34" y="23"/>
                  </a:cxn>
                  <a:cxn ang="0">
                    <a:pos x="35" y="23"/>
                  </a:cxn>
                  <a:cxn ang="0">
                    <a:pos x="64" y="34"/>
                  </a:cxn>
                  <a:cxn ang="0">
                    <a:pos x="70" y="35"/>
                  </a:cxn>
                  <a:cxn ang="0">
                    <a:pos x="95" y="35"/>
                  </a:cxn>
                  <a:cxn ang="0">
                    <a:pos x="101" y="34"/>
                  </a:cxn>
                  <a:cxn ang="0">
                    <a:pos x="110" y="33"/>
                  </a:cxn>
                  <a:cxn ang="0">
                    <a:pos x="112" y="30"/>
                  </a:cxn>
                  <a:cxn ang="0">
                    <a:pos x="111" y="29"/>
                  </a:cxn>
                  <a:cxn ang="0">
                    <a:pos x="105" y="27"/>
                  </a:cxn>
                  <a:cxn ang="0">
                    <a:pos x="101" y="27"/>
                  </a:cxn>
                  <a:cxn ang="0">
                    <a:pos x="101" y="27"/>
                  </a:cxn>
                  <a:cxn ang="0">
                    <a:pos x="93" y="19"/>
                  </a:cxn>
                  <a:cxn ang="0">
                    <a:pos x="93" y="19"/>
                  </a:cxn>
                  <a:cxn ang="0">
                    <a:pos x="88" y="17"/>
                  </a:cxn>
                  <a:cxn ang="0">
                    <a:pos x="86" y="17"/>
                  </a:cxn>
                  <a:cxn ang="0">
                    <a:pos x="81" y="14"/>
                  </a:cxn>
                  <a:cxn ang="0">
                    <a:pos x="65" y="13"/>
                  </a:cxn>
                  <a:cxn ang="0">
                    <a:pos x="52" y="14"/>
                  </a:cxn>
                  <a:cxn ang="0">
                    <a:pos x="44" y="17"/>
                  </a:cxn>
                  <a:cxn ang="0">
                    <a:pos x="26" y="17"/>
                  </a:cxn>
                  <a:cxn ang="0">
                    <a:pos x="24" y="17"/>
                  </a:cxn>
                  <a:cxn ang="0">
                    <a:pos x="21" y="17"/>
                  </a:cxn>
                  <a:cxn ang="0">
                    <a:pos x="18" y="11"/>
                  </a:cxn>
                  <a:cxn ang="0">
                    <a:pos x="11" y="7"/>
                  </a:cxn>
                  <a:cxn ang="0">
                    <a:pos x="8" y="0"/>
                  </a:cxn>
                  <a:cxn ang="0">
                    <a:pos x="4" y="0"/>
                  </a:cxn>
                  <a:cxn ang="0">
                    <a:pos x="4" y="0"/>
                  </a:cxn>
                  <a:cxn ang="0">
                    <a:pos x="5" y="8"/>
                  </a:cxn>
                  <a:cxn ang="0">
                    <a:pos x="0" y="14"/>
                  </a:cxn>
                  <a:cxn ang="0">
                    <a:pos x="0" y="17"/>
                  </a:cxn>
                  <a:cxn ang="0">
                    <a:pos x="3" y="24"/>
                  </a:cxn>
                  <a:cxn ang="0">
                    <a:pos x="10" y="28"/>
                  </a:cxn>
                </a:cxnLst>
                <a:rect l="0" t="0" r="r" b="b"/>
                <a:pathLst>
                  <a:path w="112" h="35">
                    <a:moveTo>
                      <a:pt x="10" y="28"/>
                    </a:moveTo>
                    <a:lnTo>
                      <a:pt x="10" y="28"/>
                    </a:lnTo>
                    <a:lnTo>
                      <a:pt x="14" y="27"/>
                    </a:lnTo>
                    <a:lnTo>
                      <a:pt x="16" y="25"/>
                    </a:lnTo>
                    <a:lnTo>
                      <a:pt x="18" y="24"/>
                    </a:lnTo>
                    <a:lnTo>
                      <a:pt x="20" y="22"/>
                    </a:lnTo>
                    <a:lnTo>
                      <a:pt x="34" y="23"/>
                    </a:lnTo>
                    <a:lnTo>
                      <a:pt x="34" y="23"/>
                    </a:lnTo>
                    <a:lnTo>
                      <a:pt x="35" y="23"/>
                    </a:lnTo>
                    <a:lnTo>
                      <a:pt x="35" y="23"/>
                    </a:lnTo>
                    <a:lnTo>
                      <a:pt x="40" y="24"/>
                    </a:lnTo>
                    <a:lnTo>
                      <a:pt x="64" y="34"/>
                    </a:lnTo>
                    <a:lnTo>
                      <a:pt x="64" y="34"/>
                    </a:lnTo>
                    <a:lnTo>
                      <a:pt x="70" y="35"/>
                    </a:lnTo>
                    <a:lnTo>
                      <a:pt x="95" y="35"/>
                    </a:lnTo>
                    <a:lnTo>
                      <a:pt x="95" y="35"/>
                    </a:lnTo>
                    <a:lnTo>
                      <a:pt x="101" y="34"/>
                    </a:lnTo>
                    <a:lnTo>
                      <a:pt x="101" y="34"/>
                    </a:lnTo>
                    <a:lnTo>
                      <a:pt x="106" y="34"/>
                    </a:lnTo>
                    <a:lnTo>
                      <a:pt x="110" y="33"/>
                    </a:lnTo>
                    <a:lnTo>
                      <a:pt x="111" y="31"/>
                    </a:lnTo>
                    <a:lnTo>
                      <a:pt x="112" y="30"/>
                    </a:lnTo>
                    <a:lnTo>
                      <a:pt x="112" y="30"/>
                    </a:lnTo>
                    <a:lnTo>
                      <a:pt x="111" y="29"/>
                    </a:lnTo>
                    <a:lnTo>
                      <a:pt x="109" y="28"/>
                    </a:lnTo>
                    <a:lnTo>
                      <a:pt x="105" y="27"/>
                    </a:lnTo>
                    <a:lnTo>
                      <a:pt x="105" y="27"/>
                    </a:lnTo>
                    <a:lnTo>
                      <a:pt x="101" y="27"/>
                    </a:lnTo>
                    <a:lnTo>
                      <a:pt x="101" y="27"/>
                    </a:lnTo>
                    <a:lnTo>
                      <a:pt x="101" y="27"/>
                    </a:lnTo>
                    <a:lnTo>
                      <a:pt x="93" y="19"/>
                    </a:lnTo>
                    <a:lnTo>
                      <a:pt x="93" y="19"/>
                    </a:lnTo>
                    <a:lnTo>
                      <a:pt x="93" y="19"/>
                    </a:lnTo>
                    <a:lnTo>
                      <a:pt x="93" y="19"/>
                    </a:lnTo>
                    <a:lnTo>
                      <a:pt x="91" y="18"/>
                    </a:lnTo>
                    <a:lnTo>
                      <a:pt x="88" y="17"/>
                    </a:lnTo>
                    <a:lnTo>
                      <a:pt x="86" y="17"/>
                    </a:lnTo>
                    <a:lnTo>
                      <a:pt x="86" y="17"/>
                    </a:lnTo>
                    <a:lnTo>
                      <a:pt x="86" y="17"/>
                    </a:lnTo>
                    <a:lnTo>
                      <a:pt x="81" y="14"/>
                    </a:lnTo>
                    <a:lnTo>
                      <a:pt x="76" y="13"/>
                    </a:lnTo>
                    <a:lnTo>
                      <a:pt x="65" y="13"/>
                    </a:lnTo>
                    <a:lnTo>
                      <a:pt x="57" y="14"/>
                    </a:lnTo>
                    <a:lnTo>
                      <a:pt x="52" y="14"/>
                    </a:lnTo>
                    <a:lnTo>
                      <a:pt x="44" y="17"/>
                    </a:lnTo>
                    <a:lnTo>
                      <a:pt x="44" y="17"/>
                    </a:lnTo>
                    <a:lnTo>
                      <a:pt x="38" y="17"/>
                    </a:lnTo>
                    <a:lnTo>
                      <a:pt x="26" y="17"/>
                    </a:lnTo>
                    <a:lnTo>
                      <a:pt x="24" y="17"/>
                    </a:lnTo>
                    <a:lnTo>
                      <a:pt x="24" y="17"/>
                    </a:lnTo>
                    <a:lnTo>
                      <a:pt x="21" y="17"/>
                    </a:lnTo>
                    <a:lnTo>
                      <a:pt x="21" y="17"/>
                    </a:lnTo>
                    <a:lnTo>
                      <a:pt x="20" y="13"/>
                    </a:lnTo>
                    <a:lnTo>
                      <a:pt x="18" y="11"/>
                    </a:lnTo>
                    <a:lnTo>
                      <a:pt x="15" y="8"/>
                    </a:lnTo>
                    <a:lnTo>
                      <a:pt x="11" y="7"/>
                    </a:lnTo>
                    <a:lnTo>
                      <a:pt x="8" y="0"/>
                    </a:lnTo>
                    <a:lnTo>
                      <a:pt x="8" y="0"/>
                    </a:lnTo>
                    <a:lnTo>
                      <a:pt x="6" y="0"/>
                    </a:lnTo>
                    <a:lnTo>
                      <a:pt x="4" y="0"/>
                    </a:lnTo>
                    <a:lnTo>
                      <a:pt x="4" y="0"/>
                    </a:lnTo>
                    <a:lnTo>
                      <a:pt x="4" y="0"/>
                    </a:lnTo>
                    <a:lnTo>
                      <a:pt x="5" y="8"/>
                    </a:lnTo>
                    <a:lnTo>
                      <a:pt x="5" y="8"/>
                    </a:lnTo>
                    <a:lnTo>
                      <a:pt x="2" y="12"/>
                    </a:lnTo>
                    <a:lnTo>
                      <a:pt x="0" y="14"/>
                    </a:lnTo>
                    <a:lnTo>
                      <a:pt x="0" y="17"/>
                    </a:lnTo>
                    <a:lnTo>
                      <a:pt x="0" y="17"/>
                    </a:lnTo>
                    <a:lnTo>
                      <a:pt x="2" y="22"/>
                    </a:lnTo>
                    <a:lnTo>
                      <a:pt x="3" y="24"/>
                    </a:lnTo>
                    <a:lnTo>
                      <a:pt x="6" y="27"/>
                    </a:lnTo>
                    <a:lnTo>
                      <a:pt x="10" y="28"/>
                    </a:lnTo>
                    <a:lnTo>
                      <a:pt x="10"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2" name="Freeform 21"/>
              <p:cNvSpPr>
                <a:spLocks/>
              </p:cNvSpPr>
              <p:nvPr/>
            </p:nvSpPr>
            <p:spPr bwMode="auto">
              <a:xfrm>
                <a:off x="1844" y="1180"/>
                <a:ext cx="46" cy="3"/>
              </a:xfrm>
              <a:custGeom>
                <a:avLst/>
                <a:gdLst/>
                <a:ahLst/>
                <a:cxnLst>
                  <a:cxn ang="0">
                    <a:pos x="93" y="4"/>
                  </a:cxn>
                  <a:cxn ang="0">
                    <a:pos x="0" y="0"/>
                  </a:cxn>
                  <a:cxn ang="0">
                    <a:pos x="0" y="1"/>
                  </a:cxn>
                  <a:cxn ang="0">
                    <a:pos x="93" y="6"/>
                  </a:cxn>
                  <a:cxn ang="0">
                    <a:pos x="93" y="4"/>
                  </a:cxn>
                </a:cxnLst>
                <a:rect l="0" t="0" r="r" b="b"/>
                <a:pathLst>
                  <a:path w="93" h="6">
                    <a:moveTo>
                      <a:pt x="93" y="4"/>
                    </a:moveTo>
                    <a:lnTo>
                      <a:pt x="0" y="0"/>
                    </a:lnTo>
                    <a:lnTo>
                      <a:pt x="0" y="1"/>
                    </a:lnTo>
                    <a:lnTo>
                      <a:pt x="93" y="6"/>
                    </a:lnTo>
                    <a:lnTo>
                      <a:pt x="9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grpSp>
        <p:sp>
          <p:nvSpPr>
            <p:cNvPr id="23" name="Freeform 5"/>
            <p:cNvSpPr>
              <a:spLocks noEditPoints="1"/>
            </p:cNvSpPr>
            <p:nvPr/>
          </p:nvSpPr>
          <p:spPr bwMode="auto">
            <a:xfrm>
              <a:off x="5210058" y="1998073"/>
              <a:ext cx="2603914" cy="570963"/>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chemeClr val="accent1">
                <a:lumMod val="60000"/>
                <a:lumOff val="40000"/>
              </a:schemeClr>
            </a:solidFill>
            <a:ln w="9525">
              <a:noFill/>
              <a:round/>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r>
                <a:rPr lang="en-GB" dirty="0" smtClean="0"/>
                <a:t> </a:t>
              </a:r>
              <a:endParaRPr lang="en-GB" dirty="0"/>
            </a:p>
          </p:txBody>
        </p:sp>
        <p:grpSp>
          <p:nvGrpSpPr>
            <p:cNvPr id="69" name="Group 179"/>
            <p:cNvGrpSpPr>
              <a:grpSpLocks noChangeAspect="1"/>
            </p:cNvGrpSpPr>
            <p:nvPr/>
          </p:nvGrpSpPr>
          <p:grpSpPr bwMode="auto">
            <a:xfrm>
              <a:off x="7201962" y="1594914"/>
              <a:ext cx="708694" cy="430240"/>
              <a:chOff x="2557" y="1727"/>
              <a:chExt cx="677" cy="411"/>
            </a:xfrm>
            <a:effectLst/>
          </p:grpSpPr>
          <p:sp>
            <p:nvSpPr>
              <p:cNvPr id="70" name="AutoShape 178"/>
              <p:cNvSpPr>
                <a:spLocks noChangeAspect="1" noChangeArrowheads="1" noTextEdit="1"/>
              </p:cNvSpPr>
              <p:nvPr/>
            </p:nvSpPr>
            <p:spPr bwMode="auto">
              <a:xfrm>
                <a:off x="2557" y="1727"/>
                <a:ext cx="677" cy="4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71" name="Freeform 180"/>
              <p:cNvSpPr>
                <a:spLocks noEditPoints="1"/>
              </p:cNvSpPr>
              <p:nvPr/>
            </p:nvSpPr>
            <p:spPr bwMode="auto">
              <a:xfrm>
                <a:off x="2557" y="1727"/>
                <a:ext cx="677" cy="411"/>
              </a:xfrm>
              <a:custGeom>
                <a:avLst/>
                <a:gdLst/>
                <a:ahLst/>
                <a:cxnLst>
                  <a:cxn ang="0">
                    <a:pos x="1344" y="320"/>
                  </a:cxn>
                  <a:cxn ang="0">
                    <a:pos x="1344" y="316"/>
                  </a:cxn>
                  <a:cxn ang="0">
                    <a:pos x="1218" y="203"/>
                  </a:cxn>
                  <a:cxn ang="0">
                    <a:pos x="1135" y="0"/>
                  </a:cxn>
                  <a:cxn ang="0">
                    <a:pos x="1073" y="148"/>
                  </a:cxn>
                  <a:cxn ang="0">
                    <a:pos x="1069" y="64"/>
                  </a:cxn>
                  <a:cxn ang="0">
                    <a:pos x="1017" y="68"/>
                  </a:cxn>
                  <a:cxn ang="0">
                    <a:pos x="595" y="330"/>
                  </a:cxn>
                  <a:cxn ang="0">
                    <a:pos x="440" y="233"/>
                  </a:cxn>
                  <a:cxn ang="0">
                    <a:pos x="429" y="217"/>
                  </a:cxn>
                  <a:cxn ang="0">
                    <a:pos x="248" y="125"/>
                  </a:cxn>
                  <a:cxn ang="0">
                    <a:pos x="237" y="122"/>
                  </a:cxn>
                  <a:cxn ang="0">
                    <a:pos x="115" y="264"/>
                  </a:cxn>
                  <a:cxn ang="0">
                    <a:pos x="109" y="279"/>
                  </a:cxn>
                  <a:cxn ang="0">
                    <a:pos x="47" y="429"/>
                  </a:cxn>
                  <a:cxn ang="0">
                    <a:pos x="21" y="438"/>
                  </a:cxn>
                  <a:cxn ang="0">
                    <a:pos x="0" y="467"/>
                  </a:cxn>
                  <a:cxn ang="0">
                    <a:pos x="2" y="495"/>
                  </a:cxn>
                  <a:cxn ang="0">
                    <a:pos x="27" y="521"/>
                  </a:cxn>
                  <a:cxn ang="0">
                    <a:pos x="48" y="543"/>
                  </a:cxn>
                  <a:cxn ang="0">
                    <a:pos x="73" y="586"/>
                  </a:cxn>
                  <a:cxn ang="0">
                    <a:pos x="110" y="822"/>
                  </a:cxn>
                  <a:cxn ang="0">
                    <a:pos x="1322" y="601"/>
                  </a:cxn>
                  <a:cxn ang="0">
                    <a:pos x="1344" y="591"/>
                  </a:cxn>
                  <a:cxn ang="0">
                    <a:pos x="1354" y="569"/>
                  </a:cxn>
                  <a:cxn ang="0">
                    <a:pos x="1348" y="552"/>
                  </a:cxn>
                  <a:cxn ang="0">
                    <a:pos x="1328" y="538"/>
                  </a:cxn>
                  <a:cxn ang="0">
                    <a:pos x="414" y="283"/>
                  </a:cxn>
                  <a:cxn ang="0">
                    <a:pos x="366" y="299"/>
                  </a:cxn>
                  <a:cxn ang="0">
                    <a:pos x="1135" y="133"/>
                  </a:cxn>
                  <a:cxn ang="0">
                    <a:pos x="1133" y="77"/>
                  </a:cxn>
                  <a:cxn ang="0">
                    <a:pos x="1133" y="72"/>
                  </a:cxn>
                  <a:cxn ang="0">
                    <a:pos x="1099" y="67"/>
                  </a:cxn>
                  <a:cxn ang="0">
                    <a:pos x="1117" y="43"/>
                  </a:cxn>
                  <a:cxn ang="0">
                    <a:pos x="1131" y="15"/>
                  </a:cxn>
                  <a:cxn ang="0">
                    <a:pos x="1099" y="77"/>
                  </a:cxn>
                  <a:cxn ang="0">
                    <a:pos x="1116" y="103"/>
                  </a:cxn>
                  <a:cxn ang="0">
                    <a:pos x="1096" y="129"/>
                  </a:cxn>
                  <a:cxn ang="0">
                    <a:pos x="1096" y="148"/>
                  </a:cxn>
                  <a:cxn ang="0">
                    <a:pos x="450" y="273"/>
                  </a:cxn>
                  <a:cxn ang="0">
                    <a:pos x="429" y="253"/>
                  </a:cxn>
                  <a:cxn ang="0">
                    <a:pos x="449" y="265"/>
                  </a:cxn>
                  <a:cxn ang="0">
                    <a:pos x="408" y="219"/>
                  </a:cxn>
                  <a:cxn ang="0">
                    <a:pos x="400" y="236"/>
                  </a:cxn>
                  <a:cxn ang="0">
                    <a:pos x="257" y="148"/>
                  </a:cxn>
                  <a:cxn ang="0">
                    <a:pos x="254" y="131"/>
                  </a:cxn>
                  <a:cxn ang="0">
                    <a:pos x="213" y="224"/>
                  </a:cxn>
                  <a:cxn ang="0">
                    <a:pos x="217" y="144"/>
                  </a:cxn>
                  <a:cxn ang="0">
                    <a:pos x="144" y="267"/>
                  </a:cxn>
                  <a:cxn ang="0">
                    <a:pos x="134" y="259"/>
                  </a:cxn>
                  <a:cxn ang="0">
                    <a:pos x="217" y="144"/>
                  </a:cxn>
                  <a:cxn ang="0">
                    <a:pos x="140" y="310"/>
                  </a:cxn>
                  <a:cxn ang="0">
                    <a:pos x="241" y="223"/>
                  </a:cxn>
                  <a:cxn ang="0">
                    <a:pos x="357" y="304"/>
                  </a:cxn>
                  <a:cxn ang="0">
                    <a:pos x="161" y="407"/>
                  </a:cxn>
                </a:cxnLst>
                <a:rect l="0" t="0" r="r" b="b"/>
                <a:pathLst>
                  <a:path w="1354" h="822">
                    <a:moveTo>
                      <a:pt x="1322" y="537"/>
                    </a:moveTo>
                    <a:lnTo>
                      <a:pt x="1266" y="537"/>
                    </a:lnTo>
                    <a:lnTo>
                      <a:pt x="1266" y="524"/>
                    </a:lnTo>
                    <a:lnTo>
                      <a:pt x="1344" y="320"/>
                    </a:lnTo>
                    <a:lnTo>
                      <a:pt x="1344" y="320"/>
                    </a:lnTo>
                    <a:lnTo>
                      <a:pt x="1345" y="319"/>
                    </a:lnTo>
                    <a:lnTo>
                      <a:pt x="1345" y="316"/>
                    </a:lnTo>
                    <a:lnTo>
                      <a:pt x="1344" y="316"/>
                    </a:lnTo>
                    <a:lnTo>
                      <a:pt x="1343" y="315"/>
                    </a:lnTo>
                    <a:lnTo>
                      <a:pt x="1197" y="315"/>
                    </a:lnTo>
                    <a:lnTo>
                      <a:pt x="1197" y="218"/>
                    </a:lnTo>
                    <a:lnTo>
                      <a:pt x="1218" y="203"/>
                    </a:lnTo>
                    <a:lnTo>
                      <a:pt x="1218" y="148"/>
                    </a:lnTo>
                    <a:lnTo>
                      <a:pt x="1139" y="148"/>
                    </a:lnTo>
                    <a:lnTo>
                      <a:pt x="1135" y="15"/>
                    </a:lnTo>
                    <a:lnTo>
                      <a:pt x="1135" y="0"/>
                    </a:lnTo>
                    <a:lnTo>
                      <a:pt x="1097" y="0"/>
                    </a:lnTo>
                    <a:lnTo>
                      <a:pt x="1097" y="15"/>
                    </a:lnTo>
                    <a:lnTo>
                      <a:pt x="1092" y="148"/>
                    </a:lnTo>
                    <a:lnTo>
                      <a:pt x="1073" y="148"/>
                    </a:lnTo>
                    <a:lnTo>
                      <a:pt x="1073" y="68"/>
                    </a:lnTo>
                    <a:lnTo>
                      <a:pt x="1073" y="68"/>
                    </a:lnTo>
                    <a:lnTo>
                      <a:pt x="1071" y="66"/>
                    </a:lnTo>
                    <a:lnTo>
                      <a:pt x="1069" y="64"/>
                    </a:lnTo>
                    <a:lnTo>
                      <a:pt x="1020" y="64"/>
                    </a:lnTo>
                    <a:lnTo>
                      <a:pt x="1020" y="64"/>
                    </a:lnTo>
                    <a:lnTo>
                      <a:pt x="1018" y="66"/>
                    </a:lnTo>
                    <a:lnTo>
                      <a:pt x="1017" y="68"/>
                    </a:lnTo>
                    <a:lnTo>
                      <a:pt x="1011" y="148"/>
                    </a:lnTo>
                    <a:lnTo>
                      <a:pt x="972" y="148"/>
                    </a:lnTo>
                    <a:lnTo>
                      <a:pt x="960" y="299"/>
                    </a:lnTo>
                    <a:lnTo>
                      <a:pt x="595" y="330"/>
                    </a:lnTo>
                    <a:lnTo>
                      <a:pt x="595" y="407"/>
                    </a:lnTo>
                    <a:lnTo>
                      <a:pt x="456" y="407"/>
                    </a:lnTo>
                    <a:lnTo>
                      <a:pt x="456" y="267"/>
                    </a:lnTo>
                    <a:lnTo>
                      <a:pt x="440" y="233"/>
                    </a:lnTo>
                    <a:lnTo>
                      <a:pt x="440" y="233"/>
                    </a:lnTo>
                    <a:lnTo>
                      <a:pt x="439" y="227"/>
                    </a:lnTo>
                    <a:lnTo>
                      <a:pt x="434" y="221"/>
                    </a:lnTo>
                    <a:lnTo>
                      <a:pt x="429" y="217"/>
                    </a:lnTo>
                    <a:lnTo>
                      <a:pt x="422" y="216"/>
                    </a:lnTo>
                    <a:lnTo>
                      <a:pt x="419" y="213"/>
                    </a:lnTo>
                    <a:lnTo>
                      <a:pt x="254" y="125"/>
                    </a:lnTo>
                    <a:lnTo>
                      <a:pt x="248" y="125"/>
                    </a:lnTo>
                    <a:lnTo>
                      <a:pt x="248" y="125"/>
                    </a:lnTo>
                    <a:lnTo>
                      <a:pt x="243" y="123"/>
                    </a:lnTo>
                    <a:lnTo>
                      <a:pt x="237" y="122"/>
                    </a:lnTo>
                    <a:lnTo>
                      <a:pt x="237" y="122"/>
                    </a:lnTo>
                    <a:lnTo>
                      <a:pt x="231" y="123"/>
                    </a:lnTo>
                    <a:lnTo>
                      <a:pt x="226" y="125"/>
                    </a:lnTo>
                    <a:lnTo>
                      <a:pt x="224" y="125"/>
                    </a:lnTo>
                    <a:lnTo>
                      <a:pt x="115" y="264"/>
                    </a:lnTo>
                    <a:lnTo>
                      <a:pt x="112" y="269"/>
                    </a:lnTo>
                    <a:lnTo>
                      <a:pt x="110" y="272"/>
                    </a:lnTo>
                    <a:lnTo>
                      <a:pt x="110" y="272"/>
                    </a:lnTo>
                    <a:lnTo>
                      <a:pt x="109" y="279"/>
                    </a:lnTo>
                    <a:lnTo>
                      <a:pt x="109" y="279"/>
                    </a:lnTo>
                    <a:lnTo>
                      <a:pt x="110" y="285"/>
                    </a:lnTo>
                    <a:lnTo>
                      <a:pt x="110" y="429"/>
                    </a:lnTo>
                    <a:lnTo>
                      <a:pt x="47" y="429"/>
                    </a:lnTo>
                    <a:lnTo>
                      <a:pt x="47" y="429"/>
                    </a:lnTo>
                    <a:lnTo>
                      <a:pt x="38" y="430"/>
                    </a:lnTo>
                    <a:lnTo>
                      <a:pt x="29" y="433"/>
                    </a:lnTo>
                    <a:lnTo>
                      <a:pt x="21" y="438"/>
                    </a:lnTo>
                    <a:lnTo>
                      <a:pt x="14" y="443"/>
                    </a:lnTo>
                    <a:lnTo>
                      <a:pt x="7" y="450"/>
                    </a:lnTo>
                    <a:lnTo>
                      <a:pt x="4" y="459"/>
                    </a:lnTo>
                    <a:lnTo>
                      <a:pt x="0" y="467"/>
                    </a:lnTo>
                    <a:lnTo>
                      <a:pt x="0" y="477"/>
                    </a:lnTo>
                    <a:lnTo>
                      <a:pt x="0" y="477"/>
                    </a:lnTo>
                    <a:lnTo>
                      <a:pt x="0" y="486"/>
                    </a:lnTo>
                    <a:lnTo>
                      <a:pt x="2" y="495"/>
                    </a:lnTo>
                    <a:lnTo>
                      <a:pt x="7" y="503"/>
                    </a:lnTo>
                    <a:lnTo>
                      <a:pt x="12" y="510"/>
                    </a:lnTo>
                    <a:lnTo>
                      <a:pt x="19" y="516"/>
                    </a:lnTo>
                    <a:lnTo>
                      <a:pt x="27" y="521"/>
                    </a:lnTo>
                    <a:lnTo>
                      <a:pt x="35" y="523"/>
                    </a:lnTo>
                    <a:lnTo>
                      <a:pt x="45" y="526"/>
                    </a:lnTo>
                    <a:lnTo>
                      <a:pt x="45" y="526"/>
                    </a:lnTo>
                    <a:lnTo>
                      <a:pt x="48" y="543"/>
                    </a:lnTo>
                    <a:lnTo>
                      <a:pt x="53" y="558"/>
                    </a:lnTo>
                    <a:lnTo>
                      <a:pt x="60" y="570"/>
                    </a:lnTo>
                    <a:lnTo>
                      <a:pt x="66" y="579"/>
                    </a:lnTo>
                    <a:lnTo>
                      <a:pt x="73" y="586"/>
                    </a:lnTo>
                    <a:lnTo>
                      <a:pt x="83" y="593"/>
                    </a:lnTo>
                    <a:lnTo>
                      <a:pt x="95" y="596"/>
                    </a:lnTo>
                    <a:lnTo>
                      <a:pt x="110" y="599"/>
                    </a:lnTo>
                    <a:lnTo>
                      <a:pt x="110" y="822"/>
                    </a:lnTo>
                    <a:lnTo>
                      <a:pt x="115" y="822"/>
                    </a:lnTo>
                    <a:lnTo>
                      <a:pt x="115" y="601"/>
                    </a:lnTo>
                    <a:lnTo>
                      <a:pt x="1322" y="601"/>
                    </a:lnTo>
                    <a:lnTo>
                      <a:pt x="1322" y="601"/>
                    </a:lnTo>
                    <a:lnTo>
                      <a:pt x="1328" y="600"/>
                    </a:lnTo>
                    <a:lnTo>
                      <a:pt x="1334" y="599"/>
                    </a:lnTo>
                    <a:lnTo>
                      <a:pt x="1339" y="595"/>
                    </a:lnTo>
                    <a:lnTo>
                      <a:pt x="1344" y="591"/>
                    </a:lnTo>
                    <a:lnTo>
                      <a:pt x="1348" y="586"/>
                    </a:lnTo>
                    <a:lnTo>
                      <a:pt x="1352" y="581"/>
                    </a:lnTo>
                    <a:lnTo>
                      <a:pt x="1353" y="575"/>
                    </a:lnTo>
                    <a:lnTo>
                      <a:pt x="1354" y="569"/>
                    </a:lnTo>
                    <a:lnTo>
                      <a:pt x="1354" y="569"/>
                    </a:lnTo>
                    <a:lnTo>
                      <a:pt x="1353" y="563"/>
                    </a:lnTo>
                    <a:lnTo>
                      <a:pt x="1352" y="557"/>
                    </a:lnTo>
                    <a:lnTo>
                      <a:pt x="1348" y="552"/>
                    </a:lnTo>
                    <a:lnTo>
                      <a:pt x="1344" y="547"/>
                    </a:lnTo>
                    <a:lnTo>
                      <a:pt x="1339" y="543"/>
                    </a:lnTo>
                    <a:lnTo>
                      <a:pt x="1334" y="539"/>
                    </a:lnTo>
                    <a:lnTo>
                      <a:pt x="1328" y="538"/>
                    </a:lnTo>
                    <a:lnTo>
                      <a:pt x="1322" y="537"/>
                    </a:lnTo>
                    <a:close/>
                    <a:moveTo>
                      <a:pt x="362" y="301"/>
                    </a:moveTo>
                    <a:lnTo>
                      <a:pt x="337" y="255"/>
                    </a:lnTo>
                    <a:lnTo>
                      <a:pt x="414" y="283"/>
                    </a:lnTo>
                    <a:lnTo>
                      <a:pt x="412" y="288"/>
                    </a:lnTo>
                    <a:lnTo>
                      <a:pt x="387" y="288"/>
                    </a:lnTo>
                    <a:lnTo>
                      <a:pt x="387" y="337"/>
                    </a:lnTo>
                    <a:lnTo>
                      <a:pt x="366" y="299"/>
                    </a:lnTo>
                    <a:lnTo>
                      <a:pt x="362" y="301"/>
                    </a:lnTo>
                    <a:close/>
                    <a:moveTo>
                      <a:pt x="1136" y="148"/>
                    </a:moveTo>
                    <a:lnTo>
                      <a:pt x="1125" y="148"/>
                    </a:lnTo>
                    <a:lnTo>
                      <a:pt x="1135" y="133"/>
                    </a:lnTo>
                    <a:lnTo>
                      <a:pt x="1136" y="148"/>
                    </a:lnTo>
                    <a:close/>
                    <a:moveTo>
                      <a:pt x="1135" y="124"/>
                    </a:moveTo>
                    <a:lnTo>
                      <a:pt x="1117" y="100"/>
                    </a:lnTo>
                    <a:lnTo>
                      <a:pt x="1133" y="77"/>
                    </a:lnTo>
                    <a:lnTo>
                      <a:pt x="1135" y="124"/>
                    </a:lnTo>
                    <a:close/>
                    <a:moveTo>
                      <a:pt x="1116" y="46"/>
                    </a:moveTo>
                    <a:lnTo>
                      <a:pt x="1133" y="72"/>
                    </a:lnTo>
                    <a:lnTo>
                      <a:pt x="1133" y="72"/>
                    </a:lnTo>
                    <a:lnTo>
                      <a:pt x="1116" y="98"/>
                    </a:lnTo>
                    <a:lnTo>
                      <a:pt x="1099" y="72"/>
                    </a:lnTo>
                    <a:lnTo>
                      <a:pt x="1116" y="46"/>
                    </a:lnTo>
                    <a:close/>
                    <a:moveTo>
                      <a:pt x="1099" y="67"/>
                    </a:moveTo>
                    <a:lnTo>
                      <a:pt x="1100" y="20"/>
                    </a:lnTo>
                    <a:lnTo>
                      <a:pt x="1115" y="43"/>
                    </a:lnTo>
                    <a:lnTo>
                      <a:pt x="1099" y="67"/>
                    </a:lnTo>
                    <a:close/>
                    <a:moveTo>
                      <a:pt x="1117" y="43"/>
                    </a:moveTo>
                    <a:lnTo>
                      <a:pt x="1131" y="20"/>
                    </a:lnTo>
                    <a:lnTo>
                      <a:pt x="1133" y="67"/>
                    </a:lnTo>
                    <a:lnTo>
                      <a:pt x="1117" y="43"/>
                    </a:lnTo>
                    <a:close/>
                    <a:moveTo>
                      <a:pt x="1131" y="15"/>
                    </a:moveTo>
                    <a:lnTo>
                      <a:pt x="1116" y="41"/>
                    </a:lnTo>
                    <a:lnTo>
                      <a:pt x="1101" y="15"/>
                    </a:lnTo>
                    <a:lnTo>
                      <a:pt x="1131" y="15"/>
                    </a:lnTo>
                    <a:close/>
                    <a:moveTo>
                      <a:pt x="1099" y="77"/>
                    </a:moveTo>
                    <a:lnTo>
                      <a:pt x="1115" y="100"/>
                    </a:lnTo>
                    <a:lnTo>
                      <a:pt x="1097" y="124"/>
                    </a:lnTo>
                    <a:lnTo>
                      <a:pt x="1099" y="77"/>
                    </a:lnTo>
                    <a:close/>
                    <a:moveTo>
                      <a:pt x="1116" y="103"/>
                    </a:moveTo>
                    <a:lnTo>
                      <a:pt x="1135" y="129"/>
                    </a:lnTo>
                    <a:lnTo>
                      <a:pt x="1121" y="148"/>
                    </a:lnTo>
                    <a:lnTo>
                      <a:pt x="1111" y="148"/>
                    </a:lnTo>
                    <a:lnTo>
                      <a:pt x="1096" y="129"/>
                    </a:lnTo>
                    <a:lnTo>
                      <a:pt x="1116" y="103"/>
                    </a:lnTo>
                    <a:close/>
                    <a:moveTo>
                      <a:pt x="1096" y="133"/>
                    </a:moveTo>
                    <a:lnTo>
                      <a:pt x="1107" y="148"/>
                    </a:lnTo>
                    <a:lnTo>
                      <a:pt x="1096" y="148"/>
                    </a:lnTo>
                    <a:lnTo>
                      <a:pt x="1096" y="133"/>
                    </a:lnTo>
                    <a:close/>
                    <a:moveTo>
                      <a:pt x="441" y="407"/>
                    </a:moveTo>
                    <a:lnTo>
                      <a:pt x="441" y="307"/>
                    </a:lnTo>
                    <a:lnTo>
                      <a:pt x="450" y="273"/>
                    </a:lnTo>
                    <a:lnTo>
                      <a:pt x="451" y="273"/>
                    </a:lnTo>
                    <a:lnTo>
                      <a:pt x="451" y="407"/>
                    </a:lnTo>
                    <a:lnTo>
                      <a:pt x="441" y="407"/>
                    </a:lnTo>
                    <a:close/>
                    <a:moveTo>
                      <a:pt x="429" y="253"/>
                    </a:moveTo>
                    <a:lnTo>
                      <a:pt x="429" y="253"/>
                    </a:lnTo>
                    <a:lnTo>
                      <a:pt x="435" y="249"/>
                    </a:lnTo>
                    <a:lnTo>
                      <a:pt x="439" y="243"/>
                    </a:lnTo>
                    <a:lnTo>
                      <a:pt x="449" y="265"/>
                    </a:lnTo>
                    <a:lnTo>
                      <a:pt x="429" y="253"/>
                    </a:lnTo>
                    <a:close/>
                    <a:moveTo>
                      <a:pt x="414" y="217"/>
                    </a:moveTo>
                    <a:lnTo>
                      <a:pt x="414" y="217"/>
                    </a:lnTo>
                    <a:lnTo>
                      <a:pt x="408" y="219"/>
                    </a:lnTo>
                    <a:lnTo>
                      <a:pt x="404" y="223"/>
                    </a:lnTo>
                    <a:lnTo>
                      <a:pt x="402" y="229"/>
                    </a:lnTo>
                    <a:lnTo>
                      <a:pt x="400" y="236"/>
                    </a:lnTo>
                    <a:lnTo>
                      <a:pt x="400" y="236"/>
                    </a:lnTo>
                    <a:lnTo>
                      <a:pt x="400" y="237"/>
                    </a:lnTo>
                    <a:lnTo>
                      <a:pt x="254" y="152"/>
                    </a:lnTo>
                    <a:lnTo>
                      <a:pt x="254" y="152"/>
                    </a:lnTo>
                    <a:lnTo>
                      <a:pt x="257" y="148"/>
                    </a:lnTo>
                    <a:lnTo>
                      <a:pt x="257" y="141"/>
                    </a:lnTo>
                    <a:lnTo>
                      <a:pt x="257" y="141"/>
                    </a:lnTo>
                    <a:lnTo>
                      <a:pt x="257" y="136"/>
                    </a:lnTo>
                    <a:lnTo>
                      <a:pt x="254" y="131"/>
                    </a:lnTo>
                    <a:lnTo>
                      <a:pt x="414" y="217"/>
                    </a:lnTo>
                    <a:close/>
                    <a:moveTo>
                      <a:pt x="238" y="214"/>
                    </a:moveTo>
                    <a:lnTo>
                      <a:pt x="238" y="217"/>
                    </a:lnTo>
                    <a:lnTo>
                      <a:pt x="213" y="224"/>
                    </a:lnTo>
                    <a:lnTo>
                      <a:pt x="233" y="179"/>
                    </a:lnTo>
                    <a:lnTo>
                      <a:pt x="267" y="206"/>
                    </a:lnTo>
                    <a:lnTo>
                      <a:pt x="238" y="214"/>
                    </a:lnTo>
                    <a:close/>
                    <a:moveTo>
                      <a:pt x="217" y="144"/>
                    </a:moveTo>
                    <a:lnTo>
                      <a:pt x="217" y="144"/>
                    </a:lnTo>
                    <a:lnTo>
                      <a:pt x="218" y="149"/>
                    </a:lnTo>
                    <a:lnTo>
                      <a:pt x="219" y="152"/>
                    </a:lnTo>
                    <a:lnTo>
                      <a:pt x="144" y="267"/>
                    </a:lnTo>
                    <a:lnTo>
                      <a:pt x="144" y="267"/>
                    </a:lnTo>
                    <a:lnTo>
                      <a:pt x="141" y="263"/>
                    </a:lnTo>
                    <a:lnTo>
                      <a:pt x="138" y="260"/>
                    </a:lnTo>
                    <a:lnTo>
                      <a:pt x="134" y="259"/>
                    </a:lnTo>
                    <a:lnTo>
                      <a:pt x="129" y="259"/>
                    </a:lnTo>
                    <a:lnTo>
                      <a:pt x="129" y="259"/>
                    </a:lnTo>
                    <a:lnTo>
                      <a:pt x="126" y="259"/>
                    </a:lnTo>
                    <a:lnTo>
                      <a:pt x="217" y="144"/>
                    </a:lnTo>
                    <a:close/>
                    <a:moveTo>
                      <a:pt x="115" y="294"/>
                    </a:moveTo>
                    <a:lnTo>
                      <a:pt x="115" y="294"/>
                    </a:lnTo>
                    <a:lnTo>
                      <a:pt x="123" y="299"/>
                    </a:lnTo>
                    <a:lnTo>
                      <a:pt x="140" y="310"/>
                    </a:lnTo>
                    <a:lnTo>
                      <a:pt x="206" y="241"/>
                    </a:lnTo>
                    <a:lnTo>
                      <a:pt x="212" y="228"/>
                    </a:lnTo>
                    <a:lnTo>
                      <a:pt x="239" y="221"/>
                    </a:lnTo>
                    <a:lnTo>
                      <a:pt x="241" y="223"/>
                    </a:lnTo>
                    <a:lnTo>
                      <a:pt x="275" y="213"/>
                    </a:lnTo>
                    <a:lnTo>
                      <a:pt x="316" y="247"/>
                    </a:lnTo>
                    <a:lnTo>
                      <a:pt x="329" y="252"/>
                    </a:lnTo>
                    <a:lnTo>
                      <a:pt x="357" y="304"/>
                    </a:lnTo>
                    <a:lnTo>
                      <a:pt x="353" y="306"/>
                    </a:lnTo>
                    <a:lnTo>
                      <a:pt x="387" y="368"/>
                    </a:lnTo>
                    <a:lnTo>
                      <a:pt x="387" y="407"/>
                    </a:lnTo>
                    <a:lnTo>
                      <a:pt x="161" y="407"/>
                    </a:lnTo>
                    <a:lnTo>
                      <a:pt x="161" y="429"/>
                    </a:lnTo>
                    <a:lnTo>
                      <a:pt x="115" y="429"/>
                    </a:lnTo>
                    <a:lnTo>
                      <a:pt x="115" y="294"/>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2" name="Freeform 181"/>
              <p:cNvSpPr>
                <a:spLocks/>
              </p:cNvSpPr>
              <p:nvPr/>
            </p:nvSpPr>
            <p:spPr bwMode="auto">
              <a:xfrm>
                <a:off x="2557" y="1727"/>
                <a:ext cx="677" cy="411"/>
              </a:xfrm>
              <a:custGeom>
                <a:avLst/>
                <a:gdLst/>
                <a:ahLst/>
                <a:cxnLst>
                  <a:cxn ang="0">
                    <a:pos x="1266" y="537"/>
                  </a:cxn>
                  <a:cxn ang="0">
                    <a:pos x="1344" y="320"/>
                  </a:cxn>
                  <a:cxn ang="0">
                    <a:pos x="1345" y="319"/>
                  </a:cxn>
                  <a:cxn ang="0">
                    <a:pos x="1344" y="316"/>
                  </a:cxn>
                  <a:cxn ang="0">
                    <a:pos x="1197" y="315"/>
                  </a:cxn>
                  <a:cxn ang="0">
                    <a:pos x="1218" y="203"/>
                  </a:cxn>
                  <a:cxn ang="0">
                    <a:pos x="1139" y="148"/>
                  </a:cxn>
                  <a:cxn ang="0">
                    <a:pos x="1135" y="0"/>
                  </a:cxn>
                  <a:cxn ang="0">
                    <a:pos x="1097" y="15"/>
                  </a:cxn>
                  <a:cxn ang="0">
                    <a:pos x="1073" y="148"/>
                  </a:cxn>
                  <a:cxn ang="0">
                    <a:pos x="1073" y="68"/>
                  </a:cxn>
                  <a:cxn ang="0">
                    <a:pos x="1069" y="64"/>
                  </a:cxn>
                  <a:cxn ang="0">
                    <a:pos x="1020" y="64"/>
                  </a:cxn>
                  <a:cxn ang="0">
                    <a:pos x="1017" y="68"/>
                  </a:cxn>
                  <a:cxn ang="0">
                    <a:pos x="972" y="148"/>
                  </a:cxn>
                  <a:cxn ang="0">
                    <a:pos x="595" y="330"/>
                  </a:cxn>
                  <a:cxn ang="0">
                    <a:pos x="456" y="407"/>
                  </a:cxn>
                  <a:cxn ang="0">
                    <a:pos x="440" y="233"/>
                  </a:cxn>
                  <a:cxn ang="0">
                    <a:pos x="439" y="227"/>
                  </a:cxn>
                  <a:cxn ang="0">
                    <a:pos x="429" y="217"/>
                  </a:cxn>
                  <a:cxn ang="0">
                    <a:pos x="419" y="213"/>
                  </a:cxn>
                  <a:cxn ang="0">
                    <a:pos x="248" y="125"/>
                  </a:cxn>
                  <a:cxn ang="0">
                    <a:pos x="243" y="123"/>
                  </a:cxn>
                  <a:cxn ang="0">
                    <a:pos x="237" y="122"/>
                  </a:cxn>
                  <a:cxn ang="0">
                    <a:pos x="226" y="125"/>
                  </a:cxn>
                  <a:cxn ang="0">
                    <a:pos x="115" y="264"/>
                  </a:cxn>
                  <a:cxn ang="0">
                    <a:pos x="110" y="272"/>
                  </a:cxn>
                  <a:cxn ang="0">
                    <a:pos x="109" y="279"/>
                  </a:cxn>
                  <a:cxn ang="0">
                    <a:pos x="110" y="285"/>
                  </a:cxn>
                  <a:cxn ang="0">
                    <a:pos x="47" y="429"/>
                  </a:cxn>
                  <a:cxn ang="0">
                    <a:pos x="38" y="430"/>
                  </a:cxn>
                  <a:cxn ang="0">
                    <a:pos x="21" y="438"/>
                  </a:cxn>
                  <a:cxn ang="0">
                    <a:pos x="7" y="450"/>
                  </a:cxn>
                  <a:cxn ang="0">
                    <a:pos x="0" y="467"/>
                  </a:cxn>
                  <a:cxn ang="0">
                    <a:pos x="0" y="477"/>
                  </a:cxn>
                  <a:cxn ang="0">
                    <a:pos x="2" y="495"/>
                  </a:cxn>
                  <a:cxn ang="0">
                    <a:pos x="12" y="510"/>
                  </a:cxn>
                  <a:cxn ang="0">
                    <a:pos x="27" y="521"/>
                  </a:cxn>
                  <a:cxn ang="0">
                    <a:pos x="45" y="526"/>
                  </a:cxn>
                  <a:cxn ang="0">
                    <a:pos x="48" y="543"/>
                  </a:cxn>
                  <a:cxn ang="0">
                    <a:pos x="60" y="570"/>
                  </a:cxn>
                  <a:cxn ang="0">
                    <a:pos x="73" y="586"/>
                  </a:cxn>
                  <a:cxn ang="0">
                    <a:pos x="95" y="596"/>
                  </a:cxn>
                  <a:cxn ang="0">
                    <a:pos x="110" y="822"/>
                  </a:cxn>
                  <a:cxn ang="0">
                    <a:pos x="115" y="601"/>
                  </a:cxn>
                  <a:cxn ang="0">
                    <a:pos x="1322" y="601"/>
                  </a:cxn>
                  <a:cxn ang="0">
                    <a:pos x="1334" y="599"/>
                  </a:cxn>
                  <a:cxn ang="0">
                    <a:pos x="1344" y="591"/>
                  </a:cxn>
                  <a:cxn ang="0">
                    <a:pos x="1352" y="581"/>
                  </a:cxn>
                  <a:cxn ang="0">
                    <a:pos x="1354" y="569"/>
                  </a:cxn>
                  <a:cxn ang="0">
                    <a:pos x="1353" y="563"/>
                  </a:cxn>
                  <a:cxn ang="0">
                    <a:pos x="1348" y="552"/>
                  </a:cxn>
                  <a:cxn ang="0">
                    <a:pos x="1339" y="543"/>
                  </a:cxn>
                  <a:cxn ang="0">
                    <a:pos x="1328" y="538"/>
                  </a:cxn>
                </a:cxnLst>
                <a:rect l="0" t="0" r="r" b="b"/>
                <a:pathLst>
                  <a:path w="1354" h="822">
                    <a:moveTo>
                      <a:pt x="1322" y="537"/>
                    </a:moveTo>
                    <a:lnTo>
                      <a:pt x="1266" y="537"/>
                    </a:lnTo>
                    <a:lnTo>
                      <a:pt x="1266" y="524"/>
                    </a:lnTo>
                    <a:lnTo>
                      <a:pt x="1344" y="320"/>
                    </a:lnTo>
                    <a:lnTo>
                      <a:pt x="1344" y="320"/>
                    </a:lnTo>
                    <a:lnTo>
                      <a:pt x="1345" y="319"/>
                    </a:lnTo>
                    <a:lnTo>
                      <a:pt x="1345" y="316"/>
                    </a:lnTo>
                    <a:lnTo>
                      <a:pt x="1344" y="316"/>
                    </a:lnTo>
                    <a:lnTo>
                      <a:pt x="1343" y="315"/>
                    </a:lnTo>
                    <a:lnTo>
                      <a:pt x="1197" y="315"/>
                    </a:lnTo>
                    <a:lnTo>
                      <a:pt x="1197" y="218"/>
                    </a:lnTo>
                    <a:lnTo>
                      <a:pt x="1218" y="203"/>
                    </a:lnTo>
                    <a:lnTo>
                      <a:pt x="1218" y="148"/>
                    </a:lnTo>
                    <a:lnTo>
                      <a:pt x="1139" y="148"/>
                    </a:lnTo>
                    <a:lnTo>
                      <a:pt x="1135" y="15"/>
                    </a:lnTo>
                    <a:lnTo>
                      <a:pt x="1135" y="0"/>
                    </a:lnTo>
                    <a:lnTo>
                      <a:pt x="1097" y="0"/>
                    </a:lnTo>
                    <a:lnTo>
                      <a:pt x="1097" y="15"/>
                    </a:lnTo>
                    <a:lnTo>
                      <a:pt x="1092" y="148"/>
                    </a:lnTo>
                    <a:lnTo>
                      <a:pt x="1073" y="148"/>
                    </a:lnTo>
                    <a:lnTo>
                      <a:pt x="1073" y="68"/>
                    </a:lnTo>
                    <a:lnTo>
                      <a:pt x="1073" y="68"/>
                    </a:lnTo>
                    <a:lnTo>
                      <a:pt x="1071" y="66"/>
                    </a:lnTo>
                    <a:lnTo>
                      <a:pt x="1069" y="64"/>
                    </a:lnTo>
                    <a:lnTo>
                      <a:pt x="1020" y="64"/>
                    </a:lnTo>
                    <a:lnTo>
                      <a:pt x="1020" y="64"/>
                    </a:lnTo>
                    <a:lnTo>
                      <a:pt x="1018" y="66"/>
                    </a:lnTo>
                    <a:lnTo>
                      <a:pt x="1017" y="68"/>
                    </a:lnTo>
                    <a:lnTo>
                      <a:pt x="1011" y="148"/>
                    </a:lnTo>
                    <a:lnTo>
                      <a:pt x="972" y="148"/>
                    </a:lnTo>
                    <a:lnTo>
                      <a:pt x="960" y="299"/>
                    </a:lnTo>
                    <a:lnTo>
                      <a:pt x="595" y="330"/>
                    </a:lnTo>
                    <a:lnTo>
                      <a:pt x="595" y="407"/>
                    </a:lnTo>
                    <a:lnTo>
                      <a:pt x="456" y="407"/>
                    </a:lnTo>
                    <a:lnTo>
                      <a:pt x="456" y="267"/>
                    </a:lnTo>
                    <a:lnTo>
                      <a:pt x="440" y="233"/>
                    </a:lnTo>
                    <a:lnTo>
                      <a:pt x="440" y="233"/>
                    </a:lnTo>
                    <a:lnTo>
                      <a:pt x="439" y="227"/>
                    </a:lnTo>
                    <a:lnTo>
                      <a:pt x="434" y="221"/>
                    </a:lnTo>
                    <a:lnTo>
                      <a:pt x="429" y="217"/>
                    </a:lnTo>
                    <a:lnTo>
                      <a:pt x="422" y="216"/>
                    </a:lnTo>
                    <a:lnTo>
                      <a:pt x="419" y="213"/>
                    </a:lnTo>
                    <a:lnTo>
                      <a:pt x="254" y="125"/>
                    </a:lnTo>
                    <a:lnTo>
                      <a:pt x="248" y="125"/>
                    </a:lnTo>
                    <a:lnTo>
                      <a:pt x="248" y="125"/>
                    </a:lnTo>
                    <a:lnTo>
                      <a:pt x="243" y="123"/>
                    </a:lnTo>
                    <a:lnTo>
                      <a:pt x="237" y="122"/>
                    </a:lnTo>
                    <a:lnTo>
                      <a:pt x="237" y="122"/>
                    </a:lnTo>
                    <a:lnTo>
                      <a:pt x="231" y="123"/>
                    </a:lnTo>
                    <a:lnTo>
                      <a:pt x="226" y="125"/>
                    </a:lnTo>
                    <a:lnTo>
                      <a:pt x="224" y="125"/>
                    </a:lnTo>
                    <a:lnTo>
                      <a:pt x="115" y="264"/>
                    </a:lnTo>
                    <a:lnTo>
                      <a:pt x="112" y="269"/>
                    </a:lnTo>
                    <a:lnTo>
                      <a:pt x="110" y="272"/>
                    </a:lnTo>
                    <a:lnTo>
                      <a:pt x="110" y="272"/>
                    </a:lnTo>
                    <a:lnTo>
                      <a:pt x="109" y="279"/>
                    </a:lnTo>
                    <a:lnTo>
                      <a:pt x="109" y="279"/>
                    </a:lnTo>
                    <a:lnTo>
                      <a:pt x="110" y="285"/>
                    </a:lnTo>
                    <a:lnTo>
                      <a:pt x="110" y="429"/>
                    </a:lnTo>
                    <a:lnTo>
                      <a:pt x="47" y="429"/>
                    </a:lnTo>
                    <a:lnTo>
                      <a:pt x="47" y="429"/>
                    </a:lnTo>
                    <a:lnTo>
                      <a:pt x="38" y="430"/>
                    </a:lnTo>
                    <a:lnTo>
                      <a:pt x="29" y="433"/>
                    </a:lnTo>
                    <a:lnTo>
                      <a:pt x="21" y="438"/>
                    </a:lnTo>
                    <a:lnTo>
                      <a:pt x="14" y="443"/>
                    </a:lnTo>
                    <a:lnTo>
                      <a:pt x="7" y="450"/>
                    </a:lnTo>
                    <a:lnTo>
                      <a:pt x="4" y="459"/>
                    </a:lnTo>
                    <a:lnTo>
                      <a:pt x="0" y="467"/>
                    </a:lnTo>
                    <a:lnTo>
                      <a:pt x="0" y="477"/>
                    </a:lnTo>
                    <a:lnTo>
                      <a:pt x="0" y="477"/>
                    </a:lnTo>
                    <a:lnTo>
                      <a:pt x="0" y="486"/>
                    </a:lnTo>
                    <a:lnTo>
                      <a:pt x="2" y="495"/>
                    </a:lnTo>
                    <a:lnTo>
                      <a:pt x="7" y="503"/>
                    </a:lnTo>
                    <a:lnTo>
                      <a:pt x="12" y="510"/>
                    </a:lnTo>
                    <a:lnTo>
                      <a:pt x="19" y="516"/>
                    </a:lnTo>
                    <a:lnTo>
                      <a:pt x="27" y="521"/>
                    </a:lnTo>
                    <a:lnTo>
                      <a:pt x="35" y="523"/>
                    </a:lnTo>
                    <a:lnTo>
                      <a:pt x="45" y="526"/>
                    </a:lnTo>
                    <a:lnTo>
                      <a:pt x="45" y="526"/>
                    </a:lnTo>
                    <a:lnTo>
                      <a:pt x="48" y="543"/>
                    </a:lnTo>
                    <a:lnTo>
                      <a:pt x="53" y="558"/>
                    </a:lnTo>
                    <a:lnTo>
                      <a:pt x="60" y="570"/>
                    </a:lnTo>
                    <a:lnTo>
                      <a:pt x="66" y="579"/>
                    </a:lnTo>
                    <a:lnTo>
                      <a:pt x="73" y="586"/>
                    </a:lnTo>
                    <a:lnTo>
                      <a:pt x="83" y="593"/>
                    </a:lnTo>
                    <a:lnTo>
                      <a:pt x="95" y="596"/>
                    </a:lnTo>
                    <a:lnTo>
                      <a:pt x="110" y="599"/>
                    </a:lnTo>
                    <a:lnTo>
                      <a:pt x="110" y="822"/>
                    </a:lnTo>
                    <a:lnTo>
                      <a:pt x="115" y="822"/>
                    </a:lnTo>
                    <a:lnTo>
                      <a:pt x="115" y="601"/>
                    </a:lnTo>
                    <a:lnTo>
                      <a:pt x="1322" y="601"/>
                    </a:lnTo>
                    <a:lnTo>
                      <a:pt x="1322" y="601"/>
                    </a:lnTo>
                    <a:lnTo>
                      <a:pt x="1328" y="600"/>
                    </a:lnTo>
                    <a:lnTo>
                      <a:pt x="1334" y="599"/>
                    </a:lnTo>
                    <a:lnTo>
                      <a:pt x="1339" y="595"/>
                    </a:lnTo>
                    <a:lnTo>
                      <a:pt x="1344" y="591"/>
                    </a:lnTo>
                    <a:lnTo>
                      <a:pt x="1348" y="586"/>
                    </a:lnTo>
                    <a:lnTo>
                      <a:pt x="1352" y="581"/>
                    </a:lnTo>
                    <a:lnTo>
                      <a:pt x="1353" y="575"/>
                    </a:lnTo>
                    <a:lnTo>
                      <a:pt x="1354" y="569"/>
                    </a:lnTo>
                    <a:lnTo>
                      <a:pt x="1354" y="569"/>
                    </a:lnTo>
                    <a:lnTo>
                      <a:pt x="1353" y="563"/>
                    </a:lnTo>
                    <a:lnTo>
                      <a:pt x="1352" y="557"/>
                    </a:lnTo>
                    <a:lnTo>
                      <a:pt x="1348" y="552"/>
                    </a:lnTo>
                    <a:lnTo>
                      <a:pt x="1344" y="547"/>
                    </a:lnTo>
                    <a:lnTo>
                      <a:pt x="1339" y="543"/>
                    </a:lnTo>
                    <a:lnTo>
                      <a:pt x="1334" y="539"/>
                    </a:lnTo>
                    <a:lnTo>
                      <a:pt x="1328" y="538"/>
                    </a:lnTo>
                    <a:lnTo>
                      <a:pt x="1322" y="53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3" name="Freeform 182"/>
              <p:cNvSpPr>
                <a:spLocks/>
              </p:cNvSpPr>
              <p:nvPr/>
            </p:nvSpPr>
            <p:spPr bwMode="auto">
              <a:xfrm>
                <a:off x="2726" y="1855"/>
                <a:ext cx="38" cy="41"/>
              </a:xfrm>
              <a:custGeom>
                <a:avLst/>
                <a:gdLst/>
                <a:ahLst/>
                <a:cxnLst>
                  <a:cxn ang="0">
                    <a:pos x="25" y="46"/>
                  </a:cxn>
                  <a:cxn ang="0">
                    <a:pos x="0" y="0"/>
                  </a:cxn>
                  <a:cxn ang="0">
                    <a:pos x="77" y="28"/>
                  </a:cxn>
                  <a:cxn ang="0">
                    <a:pos x="75" y="33"/>
                  </a:cxn>
                  <a:cxn ang="0">
                    <a:pos x="50" y="33"/>
                  </a:cxn>
                  <a:cxn ang="0">
                    <a:pos x="50" y="82"/>
                  </a:cxn>
                  <a:cxn ang="0">
                    <a:pos x="29" y="44"/>
                  </a:cxn>
                  <a:cxn ang="0">
                    <a:pos x="25" y="46"/>
                  </a:cxn>
                </a:cxnLst>
                <a:rect l="0" t="0" r="r" b="b"/>
                <a:pathLst>
                  <a:path w="77" h="82">
                    <a:moveTo>
                      <a:pt x="25" y="46"/>
                    </a:moveTo>
                    <a:lnTo>
                      <a:pt x="0" y="0"/>
                    </a:lnTo>
                    <a:lnTo>
                      <a:pt x="77" y="28"/>
                    </a:lnTo>
                    <a:lnTo>
                      <a:pt x="75" y="33"/>
                    </a:lnTo>
                    <a:lnTo>
                      <a:pt x="50" y="33"/>
                    </a:lnTo>
                    <a:lnTo>
                      <a:pt x="50" y="82"/>
                    </a:lnTo>
                    <a:lnTo>
                      <a:pt x="29" y="44"/>
                    </a:lnTo>
                    <a:lnTo>
                      <a:pt x="25" y="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4" name="Freeform 183"/>
              <p:cNvSpPr>
                <a:spLocks/>
              </p:cNvSpPr>
              <p:nvPr/>
            </p:nvSpPr>
            <p:spPr bwMode="auto">
              <a:xfrm>
                <a:off x="3119" y="1793"/>
                <a:ext cx="6" cy="8"/>
              </a:xfrm>
              <a:custGeom>
                <a:avLst/>
                <a:gdLst/>
                <a:ahLst/>
                <a:cxnLst>
                  <a:cxn ang="0">
                    <a:pos x="11" y="15"/>
                  </a:cxn>
                  <a:cxn ang="0">
                    <a:pos x="0" y="15"/>
                  </a:cxn>
                  <a:cxn ang="0">
                    <a:pos x="10" y="0"/>
                  </a:cxn>
                  <a:cxn ang="0">
                    <a:pos x="11" y="15"/>
                  </a:cxn>
                </a:cxnLst>
                <a:rect l="0" t="0" r="r" b="b"/>
                <a:pathLst>
                  <a:path w="11" h="15">
                    <a:moveTo>
                      <a:pt x="11" y="15"/>
                    </a:moveTo>
                    <a:lnTo>
                      <a:pt x="0" y="15"/>
                    </a:lnTo>
                    <a:lnTo>
                      <a:pt x="10" y="0"/>
                    </a:lnTo>
                    <a:lnTo>
                      <a:pt x="11" y="1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5" name="Freeform 184"/>
              <p:cNvSpPr>
                <a:spLocks/>
              </p:cNvSpPr>
              <p:nvPr/>
            </p:nvSpPr>
            <p:spPr bwMode="auto">
              <a:xfrm>
                <a:off x="3116" y="1765"/>
                <a:ext cx="8" cy="24"/>
              </a:xfrm>
              <a:custGeom>
                <a:avLst/>
                <a:gdLst/>
                <a:ahLst/>
                <a:cxnLst>
                  <a:cxn ang="0">
                    <a:pos x="18" y="47"/>
                  </a:cxn>
                  <a:cxn ang="0">
                    <a:pos x="0" y="23"/>
                  </a:cxn>
                  <a:cxn ang="0">
                    <a:pos x="16" y="0"/>
                  </a:cxn>
                  <a:cxn ang="0">
                    <a:pos x="18" y="47"/>
                  </a:cxn>
                </a:cxnLst>
                <a:rect l="0" t="0" r="r" b="b"/>
                <a:pathLst>
                  <a:path w="18" h="47">
                    <a:moveTo>
                      <a:pt x="18" y="47"/>
                    </a:moveTo>
                    <a:lnTo>
                      <a:pt x="0" y="23"/>
                    </a:lnTo>
                    <a:lnTo>
                      <a:pt x="16" y="0"/>
                    </a:lnTo>
                    <a:lnTo>
                      <a:pt x="18" y="4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6" name="Freeform 185"/>
              <p:cNvSpPr>
                <a:spLocks/>
              </p:cNvSpPr>
              <p:nvPr/>
            </p:nvSpPr>
            <p:spPr bwMode="auto">
              <a:xfrm>
                <a:off x="3106" y="1750"/>
                <a:ext cx="18" cy="26"/>
              </a:xfrm>
              <a:custGeom>
                <a:avLst/>
                <a:gdLst/>
                <a:ahLst/>
                <a:cxnLst>
                  <a:cxn ang="0">
                    <a:pos x="17" y="0"/>
                  </a:cxn>
                  <a:cxn ang="0">
                    <a:pos x="34" y="26"/>
                  </a:cxn>
                  <a:cxn ang="0">
                    <a:pos x="34" y="26"/>
                  </a:cxn>
                  <a:cxn ang="0">
                    <a:pos x="17" y="52"/>
                  </a:cxn>
                  <a:cxn ang="0">
                    <a:pos x="0" y="26"/>
                  </a:cxn>
                  <a:cxn ang="0">
                    <a:pos x="17" y="0"/>
                  </a:cxn>
                </a:cxnLst>
                <a:rect l="0" t="0" r="r" b="b"/>
                <a:pathLst>
                  <a:path w="34" h="52">
                    <a:moveTo>
                      <a:pt x="17" y="0"/>
                    </a:moveTo>
                    <a:lnTo>
                      <a:pt x="34" y="26"/>
                    </a:lnTo>
                    <a:lnTo>
                      <a:pt x="34" y="26"/>
                    </a:lnTo>
                    <a:lnTo>
                      <a:pt x="17" y="52"/>
                    </a:lnTo>
                    <a:lnTo>
                      <a:pt x="0" y="26"/>
                    </a:lnTo>
                    <a:lnTo>
                      <a:pt x="1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7" name="Freeform 186"/>
              <p:cNvSpPr>
                <a:spLocks/>
              </p:cNvSpPr>
              <p:nvPr/>
            </p:nvSpPr>
            <p:spPr bwMode="auto">
              <a:xfrm>
                <a:off x="3106" y="1737"/>
                <a:ext cx="8" cy="23"/>
              </a:xfrm>
              <a:custGeom>
                <a:avLst/>
                <a:gdLst/>
                <a:ahLst/>
                <a:cxnLst>
                  <a:cxn ang="0">
                    <a:pos x="0" y="47"/>
                  </a:cxn>
                  <a:cxn ang="0">
                    <a:pos x="1" y="0"/>
                  </a:cxn>
                  <a:cxn ang="0">
                    <a:pos x="16" y="23"/>
                  </a:cxn>
                  <a:cxn ang="0">
                    <a:pos x="0" y="47"/>
                  </a:cxn>
                </a:cxnLst>
                <a:rect l="0" t="0" r="r" b="b"/>
                <a:pathLst>
                  <a:path w="16" h="47">
                    <a:moveTo>
                      <a:pt x="0" y="47"/>
                    </a:moveTo>
                    <a:lnTo>
                      <a:pt x="1" y="0"/>
                    </a:lnTo>
                    <a:lnTo>
                      <a:pt x="16" y="23"/>
                    </a:lnTo>
                    <a:lnTo>
                      <a:pt x="0" y="4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8" name="Freeform 187"/>
              <p:cNvSpPr>
                <a:spLocks/>
              </p:cNvSpPr>
              <p:nvPr/>
            </p:nvSpPr>
            <p:spPr bwMode="auto">
              <a:xfrm>
                <a:off x="3116" y="1737"/>
                <a:ext cx="8" cy="23"/>
              </a:xfrm>
              <a:custGeom>
                <a:avLst/>
                <a:gdLst/>
                <a:ahLst/>
                <a:cxnLst>
                  <a:cxn ang="0">
                    <a:pos x="0" y="23"/>
                  </a:cxn>
                  <a:cxn ang="0">
                    <a:pos x="14" y="0"/>
                  </a:cxn>
                  <a:cxn ang="0">
                    <a:pos x="16" y="47"/>
                  </a:cxn>
                  <a:cxn ang="0">
                    <a:pos x="0" y="23"/>
                  </a:cxn>
                </a:cxnLst>
                <a:rect l="0" t="0" r="r" b="b"/>
                <a:pathLst>
                  <a:path w="16" h="47">
                    <a:moveTo>
                      <a:pt x="0" y="23"/>
                    </a:moveTo>
                    <a:lnTo>
                      <a:pt x="14" y="0"/>
                    </a:lnTo>
                    <a:lnTo>
                      <a:pt x="16" y="47"/>
                    </a:lnTo>
                    <a:lnTo>
                      <a:pt x="0"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79" name="Freeform 188"/>
              <p:cNvSpPr>
                <a:spLocks/>
              </p:cNvSpPr>
              <p:nvPr/>
            </p:nvSpPr>
            <p:spPr bwMode="auto">
              <a:xfrm>
                <a:off x="3108" y="1734"/>
                <a:ext cx="14" cy="13"/>
              </a:xfrm>
              <a:custGeom>
                <a:avLst/>
                <a:gdLst/>
                <a:ahLst/>
                <a:cxnLst>
                  <a:cxn ang="0">
                    <a:pos x="30" y="0"/>
                  </a:cxn>
                  <a:cxn ang="0">
                    <a:pos x="15" y="26"/>
                  </a:cxn>
                  <a:cxn ang="0">
                    <a:pos x="0" y="0"/>
                  </a:cxn>
                  <a:cxn ang="0">
                    <a:pos x="30" y="0"/>
                  </a:cxn>
                </a:cxnLst>
                <a:rect l="0" t="0" r="r" b="b"/>
                <a:pathLst>
                  <a:path w="30" h="26">
                    <a:moveTo>
                      <a:pt x="30" y="0"/>
                    </a:moveTo>
                    <a:lnTo>
                      <a:pt x="15" y="26"/>
                    </a:lnTo>
                    <a:lnTo>
                      <a:pt x="0" y="0"/>
                    </a:lnTo>
                    <a:lnTo>
                      <a:pt x="3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0" name="Freeform 189"/>
              <p:cNvSpPr>
                <a:spLocks/>
              </p:cNvSpPr>
              <p:nvPr/>
            </p:nvSpPr>
            <p:spPr bwMode="auto">
              <a:xfrm>
                <a:off x="3106" y="1765"/>
                <a:ext cx="8" cy="24"/>
              </a:xfrm>
              <a:custGeom>
                <a:avLst/>
                <a:gdLst/>
                <a:ahLst/>
                <a:cxnLst>
                  <a:cxn ang="0">
                    <a:pos x="2" y="0"/>
                  </a:cxn>
                  <a:cxn ang="0">
                    <a:pos x="18" y="23"/>
                  </a:cxn>
                  <a:cxn ang="0">
                    <a:pos x="0" y="47"/>
                  </a:cxn>
                  <a:cxn ang="0">
                    <a:pos x="2" y="0"/>
                  </a:cxn>
                </a:cxnLst>
                <a:rect l="0" t="0" r="r" b="b"/>
                <a:pathLst>
                  <a:path w="18" h="47">
                    <a:moveTo>
                      <a:pt x="2" y="0"/>
                    </a:moveTo>
                    <a:lnTo>
                      <a:pt x="18" y="23"/>
                    </a:lnTo>
                    <a:lnTo>
                      <a:pt x="0" y="47"/>
                    </a:lnTo>
                    <a:lnTo>
                      <a:pt x="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1" name="Freeform 190"/>
              <p:cNvSpPr>
                <a:spLocks/>
              </p:cNvSpPr>
              <p:nvPr/>
            </p:nvSpPr>
            <p:spPr bwMode="auto">
              <a:xfrm>
                <a:off x="3105" y="1778"/>
                <a:ext cx="19" cy="23"/>
              </a:xfrm>
              <a:custGeom>
                <a:avLst/>
                <a:gdLst/>
                <a:ahLst/>
                <a:cxnLst>
                  <a:cxn ang="0">
                    <a:pos x="20" y="0"/>
                  </a:cxn>
                  <a:cxn ang="0">
                    <a:pos x="39" y="26"/>
                  </a:cxn>
                  <a:cxn ang="0">
                    <a:pos x="25" y="45"/>
                  </a:cxn>
                  <a:cxn ang="0">
                    <a:pos x="15" y="45"/>
                  </a:cxn>
                  <a:cxn ang="0">
                    <a:pos x="0" y="26"/>
                  </a:cxn>
                  <a:cxn ang="0">
                    <a:pos x="20" y="0"/>
                  </a:cxn>
                </a:cxnLst>
                <a:rect l="0" t="0" r="r" b="b"/>
                <a:pathLst>
                  <a:path w="39" h="45">
                    <a:moveTo>
                      <a:pt x="20" y="0"/>
                    </a:moveTo>
                    <a:lnTo>
                      <a:pt x="39" y="26"/>
                    </a:lnTo>
                    <a:lnTo>
                      <a:pt x="25" y="45"/>
                    </a:lnTo>
                    <a:lnTo>
                      <a:pt x="15" y="45"/>
                    </a:lnTo>
                    <a:lnTo>
                      <a:pt x="0" y="26"/>
                    </a:lnTo>
                    <a:lnTo>
                      <a:pt x="2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2" name="Freeform 191"/>
              <p:cNvSpPr>
                <a:spLocks/>
              </p:cNvSpPr>
              <p:nvPr/>
            </p:nvSpPr>
            <p:spPr bwMode="auto">
              <a:xfrm>
                <a:off x="3105" y="1793"/>
                <a:ext cx="6" cy="8"/>
              </a:xfrm>
              <a:custGeom>
                <a:avLst/>
                <a:gdLst/>
                <a:ahLst/>
                <a:cxnLst>
                  <a:cxn ang="0">
                    <a:pos x="0" y="0"/>
                  </a:cxn>
                  <a:cxn ang="0">
                    <a:pos x="11" y="15"/>
                  </a:cxn>
                  <a:cxn ang="0">
                    <a:pos x="0" y="15"/>
                  </a:cxn>
                  <a:cxn ang="0">
                    <a:pos x="0" y="0"/>
                  </a:cxn>
                </a:cxnLst>
                <a:rect l="0" t="0" r="r" b="b"/>
                <a:pathLst>
                  <a:path w="11" h="15">
                    <a:moveTo>
                      <a:pt x="0" y="0"/>
                    </a:moveTo>
                    <a:lnTo>
                      <a:pt x="11" y="15"/>
                    </a:lnTo>
                    <a:lnTo>
                      <a:pt x="0" y="15"/>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3" name="Freeform 192"/>
              <p:cNvSpPr>
                <a:spLocks/>
              </p:cNvSpPr>
              <p:nvPr/>
            </p:nvSpPr>
            <p:spPr bwMode="auto">
              <a:xfrm>
                <a:off x="2778" y="1863"/>
                <a:ext cx="5" cy="67"/>
              </a:xfrm>
              <a:custGeom>
                <a:avLst/>
                <a:gdLst/>
                <a:ahLst/>
                <a:cxnLst>
                  <a:cxn ang="0">
                    <a:pos x="0" y="134"/>
                  </a:cxn>
                  <a:cxn ang="0">
                    <a:pos x="0" y="34"/>
                  </a:cxn>
                  <a:cxn ang="0">
                    <a:pos x="9" y="0"/>
                  </a:cxn>
                  <a:cxn ang="0">
                    <a:pos x="10" y="0"/>
                  </a:cxn>
                  <a:cxn ang="0">
                    <a:pos x="10" y="134"/>
                  </a:cxn>
                  <a:cxn ang="0">
                    <a:pos x="0" y="134"/>
                  </a:cxn>
                </a:cxnLst>
                <a:rect l="0" t="0" r="r" b="b"/>
                <a:pathLst>
                  <a:path w="10" h="134">
                    <a:moveTo>
                      <a:pt x="0" y="134"/>
                    </a:moveTo>
                    <a:lnTo>
                      <a:pt x="0" y="34"/>
                    </a:lnTo>
                    <a:lnTo>
                      <a:pt x="9" y="0"/>
                    </a:lnTo>
                    <a:lnTo>
                      <a:pt x="10" y="0"/>
                    </a:lnTo>
                    <a:lnTo>
                      <a:pt x="10" y="134"/>
                    </a:lnTo>
                    <a:lnTo>
                      <a:pt x="0" y="1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4" name="Freeform 193"/>
              <p:cNvSpPr>
                <a:spLocks/>
              </p:cNvSpPr>
              <p:nvPr/>
            </p:nvSpPr>
            <p:spPr bwMode="auto">
              <a:xfrm>
                <a:off x="2772" y="1849"/>
                <a:ext cx="9" cy="11"/>
              </a:xfrm>
              <a:custGeom>
                <a:avLst/>
                <a:gdLst/>
                <a:ahLst/>
                <a:cxnLst>
                  <a:cxn ang="0">
                    <a:pos x="0" y="10"/>
                  </a:cxn>
                  <a:cxn ang="0">
                    <a:pos x="0" y="10"/>
                  </a:cxn>
                  <a:cxn ang="0">
                    <a:pos x="6" y="6"/>
                  </a:cxn>
                  <a:cxn ang="0">
                    <a:pos x="10" y="0"/>
                  </a:cxn>
                  <a:cxn ang="0">
                    <a:pos x="20" y="22"/>
                  </a:cxn>
                  <a:cxn ang="0">
                    <a:pos x="0" y="10"/>
                  </a:cxn>
                </a:cxnLst>
                <a:rect l="0" t="0" r="r" b="b"/>
                <a:pathLst>
                  <a:path w="20" h="22">
                    <a:moveTo>
                      <a:pt x="0" y="10"/>
                    </a:moveTo>
                    <a:lnTo>
                      <a:pt x="0" y="10"/>
                    </a:lnTo>
                    <a:lnTo>
                      <a:pt x="6" y="6"/>
                    </a:lnTo>
                    <a:lnTo>
                      <a:pt x="10" y="0"/>
                    </a:lnTo>
                    <a:lnTo>
                      <a:pt x="20" y="22"/>
                    </a:lnTo>
                    <a:lnTo>
                      <a:pt x="0" y="1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5" name="Freeform 194"/>
              <p:cNvSpPr>
                <a:spLocks/>
              </p:cNvSpPr>
              <p:nvPr/>
            </p:nvSpPr>
            <p:spPr bwMode="auto">
              <a:xfrm>
                <a:off x="2684" y="1793"/>
                <a:ext cx="80" cy="52"/>
              </a:xfrm>
              <a:custGeom>
                <a:avLst/>
                <a:gdLst/>
                <a:ahLst/>
                <a:cxnLst>
                  <a:cxn ang="0">
                    <a:pos x="160" y="86"/>
                  </a:cxn>
                  <a:cxn ang="0">
                    <a:pos x="160" y="86"/>
                  </a:cxn>
                  <a:cxn ang="0">
                    <a:pos x="154" y="88"/>
                  </a:cxn>
                  <a:cxn ang="0">
                    <a:pos x="150" y="92"/>
                  </a:cxn>
                  <a:cxn ang="0">
                    <a:pos x="148" y="98"/>
                  </a:cxn>
                  <a:cxn ang="0">
                    <a:pos x="146" y="105"/>
                  </a:cxn>
                  <a:cxn ang="0">
                    <a:pos x="146" y="105"/>
                  </a:cxn>
                  <a:cxn ang="0">
                    <a:pos x="146" y="106"/>
                  </a:cxn>
                  <a:cxn ang="0">
                    <a:pos x="0" y="21"/>
                  </a:cxn>
                  <a:cxn ang="0">
                    <a:pos x="0" y="21"/>
                  </a:cxn>
                  <a:cxn ang="0">
                    <a:pos x="3" y="17"/>
                  </a:cxn>
                  <a:cxn ang="0">
                    <a:pos x="3" y="10"/>
                  </a:cxn>
                  <a:cxn ang="0">
                    <a:pos x="3" y="10"/>
                  </a:cxn>
                  <a:cxn ang="0">
                    <a:pos x="3" y="5"/>
                  </a:cxn>
                  <a:cxn ang="0">
                    <a:pos x="0" y="0"/>
                  </a:cxn>
                  <a:cxn ang="0">
                    <a:pos x="160" y="86"/>
                  </a:cxn>
                </a:cxnLst>
                <a:rect l="0" t="0" r="r" b="b"/>
                <a:pathLst>
                  <a:path w="160" h="106">
                    <a:moveTo>
                      <a:pt x="160" y="86"/>
                    </a:moveTo>
                    <a:lnTo>
                      <a:pt x="160" y="86"/>
                    </a:lnTo>
                    <a:lnTo>
                      <a:pt x="154" y="88"/>
                    </a:lnTo>
                    <a:lnTo>
                      <a:pt x="150" y="92"/>
                    </a:lnTo>
                    <a:lnTo>
                      <a:pt x="148" y="98"/>
                    </a:lnTo>
                    <a:lnTo>
                      <a:pt x="146" y="105"/>
                    </a:lnTo>
                    <a:lnTo>
                      <a:pt x="146" y="105"/>
                    </a:lnTo>
                    <a:lnTo>
                      <a:pt x="146" y="106"/>
                    </a:lnTo>
                    <a:lnTo>
                      <a:pt x="0" y="21"/>
                    </a:lnTo>
                    <a:lnTo>
                      <a:pt x="0" y="21"/>
                    </a:lnTo>
                    <a:lnTo>
                      <a:pt x="3" y="17"/>
                    </a:lnTo>
                    <a:lnTo>
                      <a:pt x="3" y="10"/>
                    </a:lnTo>
                    <a:lnTo>
                      <a:pt x="3" y="10"/>
                    </a:lnTo>
                    <a:lnTo>
                      <a:pt x="3" y="5"/>
                    </a:lnTo>
                    <a:lnTo>
                      <a:pt x="0" y="0"/>
                    </a:lnTo>
                    <a:lnTo>
                      <a:pt x="160" y="8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6" name="Freeform 195"/>
              <p:cNvSpPr>
                <a:spLocks/>
              </p:cNvSpPr>
              <p:nvPr/>
            </p:nvSpPr>
            <p:spPr bwMode="auto">
              <a:xfrm>
                <a:off x="2664" y="1816"/>
                <a:ext cx="26" cy="23"/>
              </a:xfrm>
              <a:custGeom>
                <a:avLst/>
                <a:gdLst/>
                <a:ahLst/>
                <a:cxnLst>
                  <a:cxn ang="0">
                    <a:pos x="25" y="35"/>
                  </a:cxn>
                  <a:cxn ang="0">
                    <a:pos x="25" y="38"/>
                  </a:cxn>
                  <a:cxn ang="0">
                    <a:pos x="0" y="45"/>
                  </a:cxn>
                  <a:cxn ang="0">
                    <a:pos x="20" y="0"/>
                  </a:cxn>
                  <a:cxn ang="0">
                    <a:pos x="54" y="27"/>
                  </a:cxn>
                  <a:cxn ang="0">
                    <a:pos x="25" y="35"/>
                  </a:cxn>
                </a:cxnLst>
                <a:rect l="0" t="0" r="r" b="b"/>
                <a:pathLst>
                  <a:path w="54" h="45">
                    <a:moveTo>
                      <a:pt x="25" y="35"/>
                    </a:moveTo>
                    <a:lnTo>
                      <a:pt x="25" y="38"/>
                    </a:lnTo>
                    <a:lnTo>
                      <a:pt x="0" y="45"/>
                    </a:lnTo>
                    <a:lnTo>
                      <a:pt x="20" y="0"/>
                    </a:lnTo>
                    <a:lnTo>
                      <a:pt x="54" y="27"/>
                    </a:lnTo>
                    <a:lnTo>
                      <a:pt x="25" y="3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7" name="Freeform 196"/>
              <p:cNvSpPr>
                <a:spLocks/>
              </p:cNvSpPr>
              <p:nvPr/>
            </p:nvSpPr>
            <p:spPr bwMode="auto">
              <a:xfrm>
                <a:off x="2620" y="1799"/>
                <a:ext cx="47" cy="61"/>
              </a:xfrm>
              <a:custGeom>
                <a:avLst/>
                <a:gdLst/>
                <a:ahLst/>
                <a:cxnLst>
                  <a:cxn ang="0">
                    <a:pos x="91" y="0"/>
                  </a:cxn>
                  <a:cxn ang="0">
                    <a:pos x="91" y="0"/>
                  </a:cxn>
                  <a:cxn ang="0">
                    <a:pos x="92" y="5"/>
                  </a:cxn>
                  <a:cxn ang="0">
                    <a:pos x="93" y="8"/>
                  </a:cxn>
                  <a:cxn ang="0">
                    <a:pos x="18" y="123"/>
                  </a:cxn>
                  <a:cxn ang="0">
                    <a:pos x="18" y="123"/>
                  </a:cxn>
                  <a:cxn ang="0">
                    <a:pos x="15" y="119"/>
                  </a:cxn>
                  <a:cxn ang="0">
                    <a:pos x="12" y="116"/>
                  </a:cxn>
                  <a:cxn ang="0">
                    <a:pos x="8" y="115"/>
                  </a:cxn>
                  <a:cxn ang="0">
                    <a:pos x="3" y="115"/>
                  </a:cxn>
                  <a:cxn ang="0">
                    <a:pos x="3" y="115"/>
                  </a:cxn>
                  <a:cxn ang="0">
                    <a:pos x="0" y="115"/>
                  </a:cxn>
                  <a:cxn ang="0">
                    <a:pos x="91" y="0"/>
                  </a:cxn>
                </a:cxnLst>
                <a:rect l="0" t="0" r="r" b="b"/>
                <a:pathLst>
                  <a:path w="93" h="123">
                    <a:moveTo>
                      <a:pt x="91" y="0"/>
                    </a:moveTo>
                    <a:lnTo>
                      <a:pt x="91" y="0"/>
                    </a:lnTo>
                    <a:lnTo>
                      <a:pt x="92" y="5"/>
                    </a:lnTo>
                    <a:lnTo>
                      <a:pt x="93" y="8"/>
                    </a:lnTo>
                    <a:lnTo>
                      <a:pt x="18" y="123"/>
                    </a:lnTo>
                    <a:lnTo>
                      <a:pt x="18" y="123"/>
                    </a:lnTo>
                    <a:lnTo>
                      <a:pt x="15" y="119"/>
                    </a:lnTo>
                    <a:lnTo>
                      <a:pt x="12" y="116"/>
                    </a:lnTo>
                    <a:lnTo>
                      <a:pt x="8" y="115"/>
                    </a:lnTo>
                    <a:lnTo>
                      <a:pt x="3" y="115"/>
                    </a:lnTo>
                    <a:lnTo>
                      <a:pt x="3" y="115"/>
                    </a:lnTo>
                    <a:lnTo>
                      <a:pt x="0" y="115"/>
                    </a:lnTo>
                    <a:lnTo>
                      <a:pt x="9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88" name="Freeform 197"/>
              <p:cNvSpPr>
                <a:spLocks/>
              </p:cNvSpPr>
              <p:nvPr/>
            </p:nvSpPr>
            <p:spPr bwMode="auto">
              <a:xfrm>
                <a:off x="2615" y="1834"/>
                <a:ext cx="135" cy="107"/>
              </a:xfrm>
              <a:custGeom>
                <a:avLst/>
                <a:gdLst/>
                <a:ahLst/>
                <a:cxnLst>
                  <a:cxn ang="0">
                    <a:pos x="0" y="81"/>
                  </a:cxn>
                  <a:cxn ang="0">
                    <a:pos x="0" y="81"/>
                  </a:cxn>
                  <a:cxn ang="0">
                    <a:pos x="8" y="86"/>
                  </a:cxn>
                  <a:cxn ang="0">
                    <a:pos x="25" y="97"/>
                  </a:cxn>
                  <a:cxn ang="0">
                    <a:pos x="91" y="28"/>
                  </a:cxn>
                  <a:cxn ang="0">
                    <a:pos x="97" y="15"/>
                  </a:cxn>
                  <a:cxn ang="0">
                    <a:pos x="124" y="8"/>
                  </a:cxn>
                  <a:cxn ang="0">
                    <a:pos x="126" y="10"/>
                  </a:cxn>
                  <a:cxn ang="0">
                    <a:pos x="160" y="0"/>
                  </a:cxn>
                  <a:cxn ang="0">
                    <a:pos x="201" y="34"/>
                  </a:cxn>
                  <a:cxn ang="0">
                    <a:pos x="214" y="39"/>
                  </a:cxn>
                  <a:cxn ang="0">
                    <a:pos x="242" y="91"/>
                  </a:cxn>
                  <a:cxn ang="0">
                    <a:pos x="238" y="93"/>
                  </a:cxn>
                  <a:cxn ang="0">
                    <a:pos x="272" y="155"/>
                  </a:cxn>
                  <a:cxn ang="0">
                    <a:pos x="272" y="194"/>
                  </a:cxn>
                  <a:cxn ang="0">
                    <a:pos x="46" y="194"/>
                  </a:cxn>
                  <a:cxn ang="0">
                    <a:pos x="46" y="216"/>
                  </a:cxn>
                  <a:cxn ang="0">
                    <a:pos x="0" y="216"/>
                  </a:cxn>
                  <a:cxn ang="0">
                    <a:pos x="0" y="81"/>
                  </a:cxn>
                </a:cxnLst>
                <a:rect l="0" t="0" r="r" b="b"/>
                <a:pathLst>
                  <a:path w="272" h="216">
                    <a:moveTo>
                      <a:pt x="0" y="81"/>
                    </a:moveTo>
                    <a:lnTo>
                      <a:pt x="0" y="81"/>
                    </a:lnTo>
                    <a:lnTo>
                      <a:pt x="8" y="86"/>
                    </a:lnTo>
                    <a:lnTo>
                      <a:pt x="25" y="97"/>
                    </a:lnTo>
                    <a:lnTo>
                      <a:pt x="91" y="28"/>
                    </a:lnTo>
                    <a:lnTo>
                      <a:pt x="97" y="15"/>
                    </a:lnTo>
                    <a:lnTo>
                      <a:pt x="124" y="8"/>
                    </a:lnTo>
                    <a:lnTo>
                      <a:pt x="126" y="10"/>
                    </a:lnTo>
                    <a:lnTo>
                      <a:pt x="160" y="0"/>
                    </a:lnTo>
                    <a:lnTo>
                      <a:pt x="201" y="34"/>
                    </a:lnTo>
                    <a:lnTo>
                      <a:pt x="214" y="39"/>
                    </a:lnTo>
                    <a:lnTo>
                      <a:pt x="242" y="91"/>
                    </a:lnTo>
                    <a:lnTo>
                      <a:pt x="238" y="93"/>
                    </a:lnTo>
                    <a:lnTo>
                      <a:pt x="272" y="155"/>
                    </a:lnTo>
                    <a:lnTo>
                      <a:pt x="272" y="194"/>
                    </a:lnTo>
                    <a:lnTo>
                      <a:pt x="46" y="194"/>
                    </a:lnTo>
                    <a:lnTo>
                      <a:pt x="46" y="216"/>
                    </a:lnTo>
                    <a:lnTo>
                      <a:pt x="0" y="216"/>
                    </a:lnTo>
                    <a:lnTo>
                      <a:pt x="0" y="8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grpSp>
        <p:grpSp>
          <p:nvGrpSpPr>
            <p:cNvPr id="89" name="Group 200"/>
            <p:cNvGrpSpPr>
              <a:grpSpLocks noChangeAspect="1"/>
            </p:cNvGrpSpPr>
            <p:nvPr/>
          </p:nvGrpSpPr>
          <p:grpSpPr bwMode="auto">
            <a:xfrm>
              <a:off x="4893959" y="1672379"/>
              <a:ext cx="1932834" cy="350213"/>
              <a:chOff x="507" y="2645"/>
              <a:chExt cx="1159" cy="210"/>
            </a:xfrm>
            <a:effectLst>
              <a:reflection blurRad="6350" stA="52000" endA="300" endPos="35000" dir="5400000" sy="-100000" algn="bl" rotWithShape="0"/>
            </a:effectLst>
          </p:grpSpPr>
          <p:sp>
            <p:nvSpPr>
              <p:cNvPr id="90" name="AutoShape 199"/>
              <p:cNvSpPr>
                <a:spLocks noChangeAspect="1" noChangeArrowheads="1" noTextEdit="1"/>
              </p:cNvSpPr>
              <p:nvPr/>
            </p:nvSpPr>
            <p:spPr bwMode="auto">
              <a:xfrm>
                <a:off x="507" y="2645"/>
                <a:ext cx="1159" cy="2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91" name="Freeform 201"/>
              <p:cNvSpPr>
                <a:spLocks noEditPoints="1"/>
              </p:cNvSpPr>
              <p:nvPr/>
            </p:nvSpPr>
            <p:spPr bwMode="auto">
              <a:xfrm>
                <a:off x="507" y="2645"/>
                <a:ext cx="1159" cy="210"/>
              </a:xfrm>
              <a:custGeom>
                <a:avLst/>
                <a:gdLst/>
                <a:ahLst/>
                <a:cxnLst>
                  <a:cxn ang="0">
                    <a:pos x="26" y="188"/>
                  </a:cxn>
                  <a:cxn ang="0">
                    <a:pos x="52" y="207"/>
                  </a:cxn>
                  <a:cxn ang="0">
                    <a:pos x="1103" y="210"/>
                  </a:cxn>
                  <a:cxn ang="0">
                    <a:pos x="1120" y="204"/>
                  </a:cxn>
                  <a:cxn ang="0">
                    <a:pos x="1124" y="193"/>
                  </a:cxn>
                  <a:cxn ang="0">
                    <a:pos x="1117" y="178"/>
                  </a:cxn>
                  <a:cxn ang="0">
                    <a:pos x="1103" y="176"/>
                  </a:cxn>
                  <a:cxn ang="0">
                    <a:pos x="1100" y="171"/>
                  </a:cxn>
                  <a:cxn ang="0">
                    <a:pos x="1100" y="170"/>
                  </a:cxn>
                  <a:cxn ang="0">
                    <a:pos x="1159" y="102"/>
                  </a:cxn>
                  <a:cxn ang="0">
                    <a:pos x="1085" y="30"/>
                  </a:cxn>
                  <a:cxn ang="0">
                    <a:pos x="895" y="83"/>
                  </a:cxn>
                  <a:cxn ang="0">
                    <a:pos x="888" y="80"/>
                  </a:cxn>
                  <a:cxn ang="0">
                    <a:pos x="656" y="89"/>
                  </a:cxn>
                  <a:cxn ang="0">
                    <a:pos x="653" y="80"/>
                  </a:cxn>
                  <a:cxn ang="0">
                    <a:pos x="647" y="83"/>
                  </a:cxn>
                  <a:cxn ang="0">
                    <a:pos x="600" y="86"/>
                  </a:cxn>
                  <a:cxn ang="0">
                    <a:pos x="550" y="79"/>
                  </a:cxn>
                  <a:cxn ang="0">
                    <a:pos x="539" y="86"/>
                  </a:cxn>
                  <a:cxn ang="0">
                    <a:pos x="406" y="83"/>
                  </a:cxn>
                  <a:cxn ang="0">
                    <a:pos x="400" y="80"/>
                  </a:cxn>
                  <a:cxn ang="0">
                    <a:pos x="158" y="89"/>
                  </a:cxn>
                  <a:cxn ang="0">
                    <a:pos x="292" y="95"/>
                  </a:cxn>
                  <a:cxn ang="0">
                    <a:pos x="158" y="104"/>
                  </a:cxn>
                  <a:cxn ang="0">
                    <a:pos x="288" y="111"/>
                  </a:cxn>
                  <a:cxn ang="0">
                    <a:pos x="143" y="118"/>
                  </a:cxn>
                  <a:cxn ang="0">
                    <a:pos x="103" y="26"/>
                  </a:cxn>
                  <a:cxn ang="0">
                    <a:pos x="102" y="0"/>
                  </a:cxn>
                  <a:cxn ang="0">
                    <a:pos x="86" y="1"/>
                  </a:cxn>
                  <a:cxn ang="0">
                    <a:pos x="29" y="69"/>
                  </a:cxn>
                  <a:cxn ang="0">
                    <a:pos x="0" y="122"/>
                  </a:cxn>
                  <a:cxn ang="0">
                    <a:pos x="895" y="118"/>
                  </a:cxn>
                  <a:cxn ang="0">
                    <a:pos x="1080" y="101"/>
                  </a:cxn>
                  <a:cxn ang="0">
                    <a:pos x="895" y="94"/>
                  </a:cxn>
                  <a:cxn ang="0">
                    <a:pos x="739" y="98"/>
                  </a:cxn>
                  <a:cxn ang="0">
                    <a:pos x="656" y="94"/>
                  </a:cxn>
                  <a:cxn ang="0">
                    <a:pos x="800" y="104"/>
                  </a:cxn>
                  <a:cxn ang="0">
                    <a:pos x="792" y="94"/>
                  </a:cxn>
                  <a:cxn ang="0">
                    <a:pos x="792" y="118"/>
                  </a:cxn>
                  <a:cxn ang="0">
                    <a:pos x="800" y="109"/>
                  </a:cxn>
                  <a:cxn ang="0">
                    <a:pos x="737" y="109"/>
                  </a:cxn>
                  <a:cxn ang="0">
                    <a:pos x="742" y="116"/>
                  </a:cxn>
                  <a:cxn ang="0">
                    <a:pos x="737" y="109"/>
                  </a:cxn>
                  <a:cxn ang="0">
                    <a:pos x="406" y="118"/>
                  </a:cxn>
                  <a:cxn ang="0">
                    <a:pos x="538" y="94"/>
                  </a:cxn>
                  <a:cxn ang="0">
                    <a:pos x="550" y="104"/>
                  </a:cxn>
                  <a:cxn ang="0">
                    <a:pos x="597" y="101"/>
                  </a:cxn>
                  <a:cxn ang="0">
                    <a:pos x="647" y="104"/>
                  </a:cxn>
                  <a:cxn ang="0">
                    <a:pos x="350" y="104"/>
                  </a:cxn>
                  <a:cxn ang="0">
                    <a:pos x="345" y="95"/>
                  </a:cxn>
                  <a:cxn ang="0">
                    <a:pos x="342" y="118"/>
                  </a:cxn>
                  <a:cxn ang="0">
                    <a:pos x="349" y="111"/>
                  </a:cxn>
                  <a:cxn ang="0">
                    <a:pos x="342" y="118"/>
                  </a:cxn>
                </a:cxnLst>
                <a:rect l="0" t="0" r="r" b="b"/>
                <a:pathLst>
                  <a:path w="1159" h="210">
                    <a:moveTo>
                      <a:pt x="0" y="122"/>
                    </a:moveTo>
                    <a:lnTo>
                      <a:pt x="19" y="175"/>
                    </a:lnTo>
                    <a:lnTo>
                      <a:pt x="19" y="175"/>
                    </a:lnTo>
                    <a:lnTo>
                      <a:pt x="26" y="188"/>
                    </a:lnTo>
                    <a:lnTo>
                      <a:pt x="30" y="194"/>
                    </a:lnTo>
                    <a:lnTo>
                      <a:pt x="35" y="199"/>
                    </a:lnTo>
                    <a:lnTo>
                      <a:pt x="42" y="204"/>
                    </a:lnTo>
                    <a:lnTo>
                      <a:pt x="52" y="207"/>
                    </a:lnTo>
                    <a:lnTo>
                      <a:pt x="63" y="209"/>
                    </a:lnTo>
                    <a:lnTo>
                      <a:pt x="78" y="210"/>
                    </a:lnTo>
                    <a:lnTo>
                      <a:pt x="1103" y="210"/>
                    </a:lnTo>
                    <a:lnTo>
                      <a:pt x="1103" y="210"/>
                    </a:lnTo>
                    <a:lnTo>
                      <a:pt x="1110" y="210"/>
                    </a:lnTo>
                    <a:lnTo>
                      <a:pt x="1115" y="208"/>
                    </a:lnTo>
                    <a:lnTo>
                      <a:pt x="1118" y="206"/>
                    </a:lnTo>
                    <a:lnTo>
                      <a:pt x="1120" y="204"/>
                    </a:lnTo>
                    <a:lnTo>
                      <a:pt x="1122" y="201"/>
                    </a:lnTo>
                    <a:lnTo>
                      <a:pt x="1122" y="198"/>
                    </a:lnTo>
                    <a:lnTo>
                      <a:pt x="1124" y="193"/>
                    </a:lnTo>
                    <a:lnTo>
                      <a:pt x="1124" y="193"/>
                    </a:lnTo>
                    <a:lnTo>
                      <a:pt x="1124" y="189"/>
                    </a:lnTo>
                    <a:lnTo>
                      <a:pt x="1121" y="182"/>
                    </a:lnTo>
                    <a:lnTo>
                      <a:pt x="1120" y="180"/>
                    </a:lnTo>
                    <a:lnTo>
                      <a:pt x="1117" y="178"/>
                    </a:lnTo>
                    <a:lnTo>
                      <a:pt x="1114" y="177"/>
                    </a:lnTo>
                    <a:lnTo>
                      <a:pt x="1109" y="176"/>
                    </a:lnTo>
                    <a:lnTo>
                      <a:pt x="1103" y="176"/>
                    </a:lnTo>
                    <a:lnTo>
                      <a:pt x="1103" y="176"/>
                    </a:lnTo>
                    <a:lnTo>
                      <a:pt x="1103" y="176"/>
                    </a:lnTo>
                    <a:lnTo>
                      <a:pt x="1101" y="175"/>
                    </a:lnTo>
                    <a:lnTo>
                      <a:pt x="1100" y="171"/>
                    </a:lnTo>
                    <a:lnTo>
                      <a:pt x="1100" y="171"/>
                    </a:lnTo>
                    <a:lnTo>
                      <a:pt x="1100" y="170"/>
                    </a:lnTo>
                    <a:lnTo>
                      <a:pt x="1097" y="175"/>
                    </a:lnTo>
                    <a:lnTo>
                      <a:pt x="1100" y="170"/>
                    </a:lnTo>
                    <a:lnTo>
                      <a:pt x="1100" y="170"/>
                    </a:lnTo>
                    <a:lnTo>
                      <a:pt x="1100" y="170"/>
                    </a:lnTo>
                    <a:lnTo>
                      <a:pt x="1158" y="103"/>
                    </a:lnTo>
                    <a:lnTo>
                      <a:pt x="1158" y="103"/>
                    </a:lnTo>
                    <a:lnTo>
                      <a:pt x="1159" y="102"/>
                    </a:lnTo>
                    <a:lnTo>
                      <a:pt x="1157" y="101"/>
                    </a:lnTo>
                    <a:lnTo>
                      <a:pt x="1092" y="101"/>
                    </a:lnTo>
                    <a:lnTo>
                      <a:pt x="1087" y="30"/>
                    </a:lnTo>
                    <a:lnTo>
                      <a:pt x="1085" y="30"/>
                    </a:lnTo>
                    <a:lnTo>
                      <a:pt x="1081" y="89"/>
                    </a:lnTo>
                    <a:lnTo>
                      <a:pt x="895" y="89"/>
                    </a:lnTo>
                    <a:lnTo>
                      <a:pt x="895" y="83"/>
                    </a:lnTo>
                    <a:lnTo>
                      <a:pt x="895" y="83"/>
                    </a:lnTo>
                    <a:lnTo>
                      <a:pt x="894" y="81"/>
                    </a:lnTo>
                    <a:lnTo>
                      <a:pt x="892" y="80"/>
                    </a:lnTo>
                    <a:lnTo>
                      <a:pt x="888" y="80"/>
                    </a:lnTo>
                    <a:lnTo>
                      <a:pt x="888" y="80"/>
                    </a:lnTo>
                    <a:lnTo>
                      <a:pt x="886" y="81"/>
                    </a:lnTo>
                    <a:lnTo>
                      <a:pt x="885" y="83"/>
                    </a:lnTo>
                    <a:lnTo>
                      <a:pt x="885" y="89"/>
                    </a:lnTo>
                    <a:lnTo>
                      <a:pt x="656" y="89"/>
                    </a:lnTo>
                    <a:lnTo>
                      <a:pt x="656" y="83"/>
                    </a:lnTo>
                    <a:lnTo>
                      <a:pt x="656" y="83"/>
                    </a:lnTo>
                    <a:lnTo>
                      <a:pt x="655" y="81"/>
                    </a:lnTo>
                    <a:lnTo>
                      <a:pt x="653" y="80"/>
                    </a:lnTo>
                    <a:lnTo>
                      <a:pt x="650" y="80"/>
                    </a:lnTo>
                    <a:lnTo>
                      <a:pt x="650" y="80"/>
                    </a:lnTo>
                    <a:lnTo>
                      <a:pt x="648" y="81"/>
                    </a:lnTo>
                    <a:lnTo>
                      <a:pt x="647" y="83"/>
                    </a:lnTo>
                    <a:lnTo>
                      <a:pt x="647" y="89"/>
                    </a:lnTo>
                    <a:lnTo>
                      <a:pt x="602" y="89"/>
                    </a:lnTo>
                    <a:lnTo>
                      <a:pt x="602" y="89"/>
                    </a:lnTo>
                    <a:lnTo>
                      <a:pt x="600" y="86"/>
                    </a:lnTo>
                    <a:lnTo>
                      <a:pt x="597" y="83"/>
                    </a:lnTo>
                    <a:lnTo>
                      <a:pt x="594" y="80"/>
                    </a:lnTo>
                    <a:lnTo>
                      <a:pt x="590" y="79"/>
                    </a:lnTo>
                    <a:lnTo>
                      <a:pt x="550" y="79"/>
                    </a:lnTo>
                    <a:lnTo>
                      <a:pt x="550" y="79"/>
                    </a:lnTo>
                    <a:lnTo>
                      <a:pt x="546" y="80"/>
                    </a:lnTo>
                    <a:lnTo>
                      <a:pt x="542" y="83"/>
                    </a:lnTo>
                    <a:lnTo>
                      <a:pt x="539" y="86"/>
                    </a:lnTo>
                    <a:lnTo>
                      <a:pt x="538" y="89"/>
                    </a:lnTo>
                    <a:lnTo>
                      <a:pt x="406" y="89"/>
                    </a:lnTo>
                    <a:lnTo>
                      <a:pt x="406" y="83"/>
                    </a:lnTo>
                    <a:lnTo>
                      <a:pt x="406" y="83"/>
                    </a:lnTo>
                    <a:lnTo>
                      <a:pt x="405" y="81"/>
                    </a:lnTo>
                    <a:lnTo>
                      <a:pt x="403" y="80"/>
                    </a:lnTo>
                    <a:lnTo>
                      <a:pt x="400" y="80"/>
                    </a:lnTo>
                    <a:lnTo>
                      <a:pt x="400" y="80"/>
                    </a:lnTo>
                    <a:lnTo>
                      <a:pt x="397" y="81"/>
                    </a:lnTo>
                    <a:lnTo>
                      <a:pt x="396" y="83"/>
                    </a:lnTo>
                    <a:lnTo>
                      <a:pt x="396" y="89"/>
                    </a:lnTo>
                    <a:lnTo>
                      <a:pt x="158" y="89"/>
                    </a:lnTo>
                    <a:lnTo>
                      <a:pt x="158" y="94"/>
                    </a:lnTo>
                    <a:lnTo>
                      <a:pt x="295" y="94"/>
                    </a:lnTo>
                    <a:lnTo>
                      <a:pt x="295" y="94"/>
                    </a:lnTo>
                    <a:lnTo>
                      <a:pt x="292" y="95"/>
                    </a:lnTo>
                    <a:lnTo>
                      <a:pt x="290" y="98"/>
                    </a:lnTo>
                    <a:lnTo>
                      <a:pt x="288" y="101"/>
                    </a:lnTo>
                    <a:lnTo>
                      <a:pt x="287" y="104"/>
                    </a:lnTo>
                    <a:lnTo>
                      <a:pt x="158" y="104"/>
                    </a:lnTo>
                    <a:lnTo>
                      <a:pt x="158" y="109"/>
                    </a:lnTo>
                    <a:lnTo>
                      <a:pt x="287" y="109"/>
                    </a:lnTo>
                    <a:lnTo>
                      <a:pt x="287" y="109"/>
                    </a:lnTo>
                    <a:lnTo>
                      <a:pt x="288" y="111"/>
                    </a:lnTo>
                    <a:lnTo>
                      <a:pt x="290" y="115"/>
                    </a:lnTo>
                    <a:lnTo>
                      <a:pt x="292" y="116"/>
                    </a:lnTo>
                    <a:lnTo>
                      <a:pt x="295" y="118"/>
                    </a:lnTo>
                    <a:lnTo>
                      <a:pt x="143" y="118"/>
                    </a:lnTo>
                    <a:lnTo>
                      <a:pt x="143" y="48"/>
                    </a:lnTo>
                    <a:lnTo>
                      <a:pt x="149" y="43"/>
                    </a:lnTo>
                    <a:lnTo>
                      <a:pt x="149" y="26"/>
                    </a:lnTo>
                    <a:lnTo>
                      <a:pt x="103" y="26"/>
                    </a:lnTo>
                    <a:lnTo>
                      <a:pt x="103" y="1"/>
                    </a:lnTo>
                    <a:lnTo>
                      <a:pt x="103" y="1"/>
                    </a:lnTo>
                    <a:lnTo>
                      <a:pt x="103" y="0"/>
                    </a:lnTo>
                    <a:lnTo>
                      <a:pt x="102" y="0"/>
                    </a:lnTo>
                    <a:lnTo>
                      <a:pt x="87" y="0"/>
                    </a:lnTo>
                    <a:lnTo>
                      <a:pt x="87" y="0"/>
                    </a:lnTo>
                    <a:lnTo>
                      <a:pt x="87" y="0"/>
                    </a:lnTo>
                    <a:lnTo>
                      <a:pt x="86" y="1"/>
                    </a:lnTo>
                    <a:lnTo>
                      <a:pt x="84" y="26"/>
                    </a:lnTo>
                    <a:lnTo>
                      <a:pt x="72" y="26"/>
                    </a:lnTo>
                    <a:lnTo>
                      <a:pt x="69" y="62"/>
                    </a:lnTo>
                    <a:lnTo>
                      <a:pt x="29" y="69"/>
                    </a:lnTo>
                    <a:lnTo>
                      <a:pt x="29" y="118"/>
                    </a:lnTo>
                    <a:lnTo>
                      <a:pt x="13" y="118"/>
                    </a:lnTo>
                    <a:lnTo>
                      <a:pt x="13" y="122"/>
                    </a:lnTo>
                    <a:lnTo>
                      <a:pt x="0" y="122"/>
                    </a:lnTo>
                    <a:close/>
                    <a:moveTo>
                      <a:pt x="895" y="109"/>
                    </a:moveTo>
                    <a:lnTo>
                      <a:pt x="1001" y="109"/>
                    </a:lnTo>
                    <a:lnTo>
                      <a:pt x="994" y="118"/>
                    </a:lnTo>
                    <a:lnTo>
                      <a:pt x="895" y="118"/>
                    </a:lnTo>
                    <a:lnTo>
                      <a:pt x="895" y="109"/>
                    </a:lnTo>
                    <a:close/>
                    <a:moveTo>
                      <a:pt x="895" y="94"/>
                    </a:moveTo>
                    <a:lnTo>
                      <a:pt x="1080" y="94"/>
                    </a:lnTo>
                    <a:lnTo>
                      <a:pt x="1080" y="101"/>
                    </a:lnTo>
                    <a:lnTo>
                      <a:pt x="1008" y="101"/>
                    </a:lnTo>
                    <a:lnTo>
                      <a:pt x="1005" y="104"/>
                    </a:lnTo>
                    <a:lnTo>
                      <a:pt x="895" y="104"/>
                    </a:lnTo>
                    <a:lnTo>
                      <a:pt x="895" y="94"/>
                    </a:lnTo>
                    <a:close/>
                    <a:moveTo>
                      <a:pt x="744" y="94"/>
                    </a:moveTo>
                    <a:lnTo>
                      <a:pt x="744" y="94"/>
                    </a:lnTo>
                    <a:lnTo>
                      <a:pt x="741" y="95"/>
                    </a:lnTo>
                    <a:lnTo>
                      <a:pt x="739" y="98"/>
                    </a:lnTo>
                    <a:lnTo>
                      <a:pt x="737" y="101"/>
                    </a:lnTo>
                    <a:lnTo>
                      <a:pt x="736" y="104"/>
                    </a:lnTo>
                    <a:lnTo>
                      <a:pt x="656" y="104"/>
                    </a:lnTo>
                    <a:lnTo>
                      <a:pt x="656" y="94"/>
                    </a:lnTo>
                    <a:lnTo>
                      <a:pt x="744" y="94"/>
                    </a:lnTo>
                    <a:close/>
                    <a:moveTo>
                      <a:pt x="885" y="104"/>
                    </a:moveTo>
                    <a:lnTo>
                      <a:pt x="800" y="104"/>
                    </a:lnTo>
                    <a:lnTo>
                      <a:pt x="800" y="104"/>
                    </a:lnTo>
                    <a:lnTo>
                      <a:pt x="799" y="101"/>
                    </a:lnTo>
                    <a:lnTo>
                      <a:pt x="797" y="98"/>
                    </a:lnTo>
                    <a:lnTo>
                      <a:pt x="795" y="95"/>
                    </a:lnTo>
                    <a:lnTo>
                      <a:pt x="792" y="94"/>
                    </a:lnTo>
                    <a:lnTo>
                      <a:pt x="885" y="94"/>
                    </a:lnTo>
                    <a:lnTo>
                      <a:pt x="885" y="104"/>
                    </a:lnTo>
                    <a:close/>
                    <a:moveTo>
                      <a:pt x="792" y="118"/>
                    </a:moveTo>
                    <a:lnTo>
                      <a:pt x="792" y="118"/>
                    </a:lnTo>
                    <a:lnTo>
                      <a:pt x="795" y="116"/>
                    </a:lnTo>
                    <a:lnTo>
                      <a:pt x="797" y="115"/>
                    </a:lnTo>
                    <a:lnTo>
                      <a:pt x="798" y="111"/>
                    </a:lnTo>
                    <a:lnTo>
                      <a:pt x="800" y="109"/>
                    </a:lnTo>
                    <a:lnTo>
                      <a:pt x="885" y="109"/>
                    </a:lnTo>
                    <a:lnTo>
                      <a:pt x="885" y="118"/>
                    </a:lnTo>
                    <a:lnTo>
                      <a:pt x="792" y="118"/>
                    </a:lnTo>
                    <a:close/>
                    <a:moveTo>
                      <a:pt x="737" y="109"/>
                    </a:moveTo>
                    <a:lnTo>
                      <a:pt x="737" y="109"/>
                    </a:lnTo>
                    <a:lnTo>
                      <a:pt x="738" y="111"/>
                    </a:lnTo>
                    <a:lnTo>
                      <a:pt x="740" y="115"/>
                    </a:lnTo>
                    <a:lnTo>
                      <a:pt x="742" y="116"/>
                    </a:lnTo>
                    <a:lnTo>
                      <a:pt x="744" y="118"/>
                    </a:lnTo>
                    <a:lnTo>
                      <a:pt x="656" y="118"/>
                    </a:lnTo>
                    <a:lnTo>
                      <a:pt x="656" y="109"/>
                    </a:lnTo>
                    <a:lnTo>
                      <a:pt x="737" y="109"/>
                    </a:lnTo>
                    <a:close/>
                    <a:moveTo>
                      <a:pt x="406" y="109"/>
                    </a:moveTo>
                    <a:lnTo>
                      <a:pt x="647" y="109"/>
                    </a:lnTo>
                    <a:lnTo>
                      <a:pt x="647" y="118"/>
                    </a:lnTo>
                    <a:lnTo>
                      <a:pt x="406" y="118"/>
                    </a:lnTo>
                    <a:lnTo>
                      <a:pt x="406" y="109"/>
                    </a:lnTo>
                    <a:close/>
                    <a:moveTo>
                      <a:pt x="406" y="94"/>
                    </a:moveTo>
                    <a:lnTo>
                      <a:pt x="538" y="94"/>
                    </a:lnTo>
                    <a:lnTo>
                      <a:pt x="538" y="94"/>
                    </a:lnTo>
                    <a:lnTo>
                      <a:pt x="539" y="98"/>
                    </a:lnTo>
                    <a:lnTo>
                      <a:pt x="542" y="101"/>
                    </a:lnTo>
                    <a:lnTo>
                      <a:pt x="546" y="103"/>
                    </a:lnTo>
                    <a:lnTo>
                      <a:pt x="550" y="104"/>
                    </a:lnTo>
                    <a:lnTo>
                      <a:pt x="590" y="104"/>
                    </a:lnTo>
                    <a:lnTo>
                      <a:pt x="590" y="104"/>
                    </a:lnTo>
                    <a:lnTo>
                      <a:pt x="594" y="103"/>
                    </a:lnTo>
                    <a:lnTo>
                      <a:pt x="597" y="101"/>
                    </a:lnTo>
                    <a:lnTo>
                      <a:pt x="599" y="98"/>
                    </a:lnTo>
                    <a:lnTo>
                      <a:pt x="602" y="94"/>
                    </a:lnTo>
                    <a:lnTo>
                      <a:pt x="647" y="94"/>
                    </a:lnTo>
                    <a:lnTo>
                      <a:pt x="647" y="104"/>
                    </a:lnTo>
                    <a:lnTo>
                      <a:pt x="406" y="104"/>
                    </a:lnTo>
                    <a:lnTo>
                      <a:pt x="406" y="94"/>
                    </a:lnTo>
                    <a:close/>
                    <a:moveTo>
                      <a:pt x="396" y="104"/>
                    </a:moveTo>
                    <a:lnTo>
                      <a:pt x="350" y="104"/>
                    </a:lnTo>
                    <a:lnTo>
                      <a:pt x="350" y="104"/>
                    </a:lnTo>
                    <a:lnTo>
                      <a:pt x="349" y="101"/>
                    </a:lnTo>
                    <a:lnTo>
                      <a:pt x="348" y="98"/>
                    </a:lnTo>
                    <a:lnTo>
                      <a:pt x="345" y="95"/>
                    </a:lnTo>
                    <a:lnTo>
                      <a:pt x="343" y="94"/>
                    </a:lnTo>
                    <a:lnTo>
                      <a:pt x="396" y="94"/>
                    </a:lnTo>
                    <a:lnTo>
                      <a:pt x="396" y="104"/>
                    </a:lnTo>
                    <a:close/>
                    <a:moveTo>
                      <a:pt x="342" y="118"/>
                    </a:moveTo>
                    <a:lnTo>
                      <a:pt x="342" y="118"/>
                    </a:lnTo>
                    <a:lnTo>
                      <a:pt x="345" y="116"/>
                    </a:lnTo>
                    <a:lnTo>
                      <a:pt x="347" y="115"/>
                    </a:lnTo>
                    <a:lnTo>
                      <a:pt x="349" y="111"/>
                    </a:lnTo>
                    <a:lnTo>
                      <a:pt x="350" y="109"/>
                    </a:lnTo>
                    <a:lnTo>
                      <a:pt x="396" y="109"/>
                    </a:lnTo>
                    <a:lnTo>
                      <a:pt x="396" y="118"/>
                    </a:lnTo>
                    <a:lnTo>
                      <a:pt x="342" y="118"/>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2" name="Freeform 202"/>
              <p:cNvSpPr>
                <a:spLocks/>
              </p:cNvSpPr>
              <p:nvPr/>
            </p:nvSpPr>
            <p:spPr bwMode="auto">
              <a:xfrm>
                <a:off x="507" y="2645"/>
                <a:ext cx="1159" cy="210"/>
              </a:xfrm>
              <a:custGeom>
                <a:avLst/>
                <a:gdLst/>
                <a:ahLst/>
                <a:cxnLst>
                  <a:cxn ang="0">
                    <a:pos x="19" y="175"/>
                  </a:cxn>
                  <a:cxn ang="0">
                    <a:pos x="26" y="188"/>
                  </a:cxn>
                  <a:cxn ang="0">
                    <a:pos x="35" y="199"/>
                  </a:cxn>
                  <a:cxn ang="0">
                    <a:pos x="52" y="207"/>
                  </a:cxn>
                  <a:cxn ang="0">
                    <a:pos x="78" y="210"/>
                  </a:cxn>
                  <a:cxn ang="0">
                    <a:pos x="1103" y="210"/>
                  </a:cxn>
                  <a:cxn ang="0">
                    <a:pos x="1115" y="208"/>
                  </a:cxn>
                  <a:cxn ang="0">
                    <a:pos x="1120" y="204"/>
                  </a:cxn>
                  <a:cxn ang="0">
                    <a:pos x="1122" y="198"/>
                  </a:cxn>
                  <a:cxn ang="0">
                    <a:pos x="1124" y="193"/>
                  </a:cxn>
                  <a:cxn ang="0">
                    <a:pos x="1121" y="182"/>
                  </a:cxn>
                  <a:cxn ang="0">
                    <a:pos x="1117" y="178"/>
                  </a:cxn>
                  <a:cxn ang="0">
                    <a:pos x="1109" y="176"/>
                  </a:cxn>
                  <a:cxn ang="0">
                    <a:pos x="1103" y="176"/>
                  </a:cxn>
                  <a:cxn ang="0">
                    <a:pos x="1101" y="175"/>
                  </a:cxn>
                  <a:cxn ang="0">
                    <a:pos x="1100" y="171"/>
                  </a:cxn>
                  <a:cxn ang="0">
                    <a:pos x="1097" y="175"/>
                  </a:cxn>
                  <a:cxn ang="0">
                    <a:pos x="1100" y="170"/>
                  </a:cxn>
                  <a:cxn ang="0">
                    <a:pos x="1158" y="103"/>
                  </a:cxn>
                  <a:cxn ang="0">
                    <a:pos x="1159" y="102"/>
                  </a:cxn>
                  <a:cxn ang="0">
                    <a:pos x="1092" y="101"/>
                  </a:cxn>
                  <a:cxn ang="0">
                    <a:pos x="1085" y="30"/>
                  </a:cxn>
                  <a:cxn ang="0">
                    <a:pos x="895" y="89"/>
                  </a:cxn>
                  <a:cxn ang="0">
                    <a:pos x="895" y="83"/>
                  </a:cxn>
                  <a:cxn ang="0">
                    <a:pos x="892" y="80"/>
                  </a:cxn>
                  <a:cxn ang="0">
                    <a:pos x="888" y="80"/>
                  </a:cxn>
                  <a:cxn ang="0">
                    <a:pos x="885" y="83"/>
                  </a:cxn>
                  <a:cxn ang="0">
                    <a:pos x="656" y="89"/>
                  </a:cxn>
                  <a:cxn ang="0">
                    <a:pos x="656" y="83"/>
                  </a:cxn>
                  <a:cxn ang="0">
                    <a:pos x="653" y="80"/>
                  </a:cxn>
                  <a:cxn ang="0">
                    <a:pos x="650" y="80"/>
                  </a:cxn>
                  <a:cxn ang="0">
                    <a:pos x="647" y="83"/>
                  </a:cxn>
                  <a:cxn ang="0">
                    <a:pos x="602" y="89"/>
                  </a:cxn>
                  <a:cxn ang="0">
                    <a:pos x="600" y="86"/>
                  </a:cxn>
                  <a:cxn ang="0">
                    <a:pos x="594" y="80"/>
                  </a:cxn>
                  <a:cxn ang="0">
                    <a:pos x="550" y="79"/>
                  </a:cxn>
                  <a:cxn ang="0">
                    <a:pos x="546" y="80"/>
                  </a:cxn>
                  <a:cxn ang="0">
                    <a:pos x="539" y="86"/>
                  </a:cxn>
                  <a:cxn ang="0">
                    <a:pos x="406" y="89"/>
                  </a:cxn>
                  <a:cxn ang="0">
                    <a:pos x="406" y="83"/>
                  </a:cxn>
                  <a:cxn ang="0">
                    <a:pos x="403" y="80"/>
                  </a:cxn>
                  <a:cxn ang="0">
                    <a:pos x="400" y="80"/>
                  </a:cxn>
                  <a:cxn ang="0">
                    <a:pos x="396" y="83"/>
                  </a:cxn>
                  <a:cxn ang="0">
                    <a:pos x="158" y="89"/>
                  </a:cxn>
                  <a:cxn ang="0">
                    <a:pos x="295" y="94"/>
                  </a:cxn>
                  <a:cxn ang="0">
                    <a:pos x="292" y="95"/>
                  </a:cxn>
                  <a:cxn ang="0">
                    <a:pos x="288" y="101"/>
                  </a:cxn>
                  <a:cxn ang="0">
                    <a:pos x="158" y="104"/>
                  </a:cxn>
                  <a:cxn ang="0">
                    <a:pos x="287" y="109"/>
                  </a:cxn>
                  <a:cxn ang="0">
                    <a:pos x="288" y="111"/>
                  </a:cxn>
                  <a:cxn ang="0">
                    <a:pos x="292" y="116"/>
                  </a:cxn>
                  <a:cxn ang="0">
                    <a:pos x="143" y="118"/>
                  </a:cxn>
                  <a:cxn ang="0">
                    <a:pos x="149" y="43"/>
                  </a:cxn>
                  <a:cxn ang="0">
                    <a:pos x="103" y="26"/>
                  </a:cxn>
                  <a:cxn ang="0">
                    <a:pos x="103" y="1"/>
                  </a:cxn>
                  <a:cxn ang="0">
                    <a:pos x="102" y="0"/>
                  </a:cxn>
                  <a:cxn ang="0">
                    <a:pos x="87" y="0"/>
                  </a:cxn>
                  <a:cxn ang="0">
                    <a:pos x="86" y="1"/>
                  </a:cxn>
                  <a:cxn ang="0">
                    <a:pos x="72" y="26"/>
                  </a:cxn>
                  <a:cxn ang="0">
                    <a:pos x="29" y="69"/>
                  </a:cxn>
                  <a:cxn ang="0">
                    <a:pos x="13" y="118"/>
                  </a:cxn>
                  <a:cxn ang="0">
                    <a:pos x="0" y="122"/>
                  </a:cxn>
                </a:cxnLst>
                <a:rect l="0" t="0" r="r" b="b"/>
                <a:pathLst>
                  <a:path w="1159" h="210">
                    <a:moveTo>
                      <a:pt x="0" y="122"/>
                    </a:moveTo>
                    <a:lnTo>
                      <a:pt x="19" y="175"/>
                    </a:lnTo>
                    <a:lnTo>
                      <a:pt x="19" y="175"/>
                    </a:lnTo>
                    <a:lnTo>
                      <a:pt x="26" y="188"/>
                    </a:lnTo>
                    <a:lnTo>
                      <a:pt x="30" y="194"/>
                    </a:lnTo>
                    <a:lnTo>
                      <a:pt x="35" y="199"/>
                    </a:lnTo>
                    <a:lnTo>
                      <a:pt x="42" y="204"/>
                    </a:lnTo>
                    <a:lnTo>
                      <a:pt x="52" y="207"/>
                    </a:lnTo>
                    <a:lnTo>
                      <a:pt x="63" y="209"/>
                    </a:lnTo>
                    <a:lnTo>
                      <a:pt x="78" y="210"/>
                    </a:lnTo>
                    <a:lnTo>
                      <a:pt x="1103" y="210"/>
                    </a:lnTo>
                    <a:lnTo>
                      <a:pt x="1103" y="210"/>
                    </a:lnTo>
                    <a:lnTo>
                      <a:pt x="1110" y="210"/>
                    </a:lnTo>
                    <a:lnTo>
                      <a:pt x="1115" y="208"/>
                    </a:lnTo>
                    <a:lnTo>
                      <a:pt x="1118" y="206"/>
                    </a:lnTo>
                    <a:lnTo>
                      <a:pt x="1120" y="204"/>
                    </a:lnTo>
                    <a:lnTo>
                      <a:pt x="1122" y="201"/>
                    </a:lnTo>
                    <a:lnTo>
                      <a:pt x="1122" y="198"/>
                    </a:lnTo>
                    <a:lnTo>
                      <a:pt x="1124" y="193"/>
                    </a:lnTo>
                    <a:lnTo>
                      <a:pt x="1124" y="193"/>
                    </a:lnTo>
                    <a:lnTo>
                      <a:pt x="1124" y="189"/>
                    </a:lnTo>
                    <a:lnTo>
                      <a:pt x="1121" y="182"/>
                    </a:lnTo>
                    <a:lnTo>
                      <a:pt x="1120" y="180"/>
                    </a:lnTo>
                    <a:lnTo>
                      <a:pt x="1117" y="178"/>
                    </a:lnTo>
                    <a:lnTo>
                      <a:pt x="1114" y="177"/>
                    </a:lnTo>
                    <a:lnTo>
                      <a:pt x="1109" y="176"/>
                    </a:lnTo>
                    <a:lnTo>
                      <a:pt x="1103" y="176"/>
                    </a:lnTo>
                    <a:lnTo>
                      <a:pt x="1103" y="176"/>
                    </a:lnTo>
                    <a:lnTo>
                      <a:pt x="1103" y="176"/>
                    </a:lnTo>
                    <a:lnTo>
                      <a:pt x="1101" y="175"/>
                    </a:lnTo>
                    <a:lnTo>
                      <a:pt x="1100" y="171"/>
                    </a:lnTo>
                    <a:lnTo>
                      <a:pt x="1100" y="171"/>
                    </a:lnTo>
                    <a:lnTo>
                      <a:pt x="1100" y="170"/>
                    </a:lnTo>
                    <a:lnTo>
                      <a:pt x="1097" y="175"/>
                    </a:lnTo>
                    <a:lnTo>
                      <a:pt x="1100" y="170"/>
                    </a:lnTo>
                    <a:lnTo>
                      <a:pt x="1100" y="170"/>
                    </a:lnTo>
                    <a:lnTo>
                      <a:pt x="1100" y="170"/>
                    </a:lnTo>
                    <a:lnTo>
                      <a:pt x="1158" y="103"/>
                    </a:lnTo>
                    <a:lnTo>
                      <a:pt x="1158" y="103"/>
                    </a:lnTo>
                    <a:lnTo>
                      <a:pt x="1159" y="102"/>
                    </a:lnTo>
                    <a:lnTo>
                      <a:pt x="1157" y="101"/>
                    </a:lnTo>
                    <a:lnTo>
                      <a:pt x="1092" y="101"/>
                    </a:lnTo>
                    <a:lnTo>
                      <a:pt x="1087" y="30"/>
                    </a:lnTo>
                    <a:lnTo>
                      <a:pt x="1085" y="30"/>
                    </a:lnTo>
                    <a:lnTo>
                      <a:pt x="1081" y="89"/>
                    </a:lnTo>
                    <a:lnTo>
                      <a:pt x="895" y="89"/>
                    </a:lnTo>
                    <a:lnTo>
                      <a:pt x="895" y="83"/>
                    </a:lnTo>
                    <a:lnTo>
                      <a:pt x="895" y="83"/>
                    </a:lnTo>
                    <a:lnTo>
                      <a:pt x="894" y="81"/>
                    </a:lnTo>
                    <a:lnTo>
                      <a:pt x="892" y="80"/>
                    </a:lnTo>
                    <a:lnTo>
                      <a:pt x="888" y="80"/>
                    </a:lnTo>
                    <a:lnTo>
                      <a:pt x="888" y="80"/>
                    </a:lnTo>
                    <a:lnTo>
                      <a:pt x="886" y="81"/>
                    </a:lnTo>
                    <a:lnTo>
                      <a:pt x="885" y="83"/>
                    </a:lnTo>
                    <a:lnTo>
                      <a:pt x="885" y="89"/>
                    </a:lnTo>
                    <a:lnTo>
                      <a:pt x="656" y="89"/>
                    </a:lnTo>
                    <a:lnTo>
                      <a:pt x="656" y="83"/>
                    </a:lnTo>
                    <a:lnTo>
                      <a:pt x="656" y="83"/>
                    </a:lnTo>
                    <a:lnTo>
                      <a:pt x="655" y="81"/>
                    </a:lnTo>
                    <a:lnTo>
                      <a:pt x="653" y="80"/>
                    </a:lnTo>
                    <a:lnTo>
                      <a:pt x="650" y="80"/>
                    </a:lnTo>
                    <a:lnTo>
                      <a:pt x="650" y="80"/>
                    </a:lnTo>
                    <a:lnTo>
                      <a:pt x="648" y="81"/>
                    </a:lnTo>
                    <a:lnTo>
                      <a:pt x="647" y="83"/>
                    </a:lnTo>
                    <a:lnTo>
                      <a:pt x="647" y="89"/>
                    </a:lnTo>
                    <a:lnTo>
                      <a:pt x="602" y="89"/>
                    </a:lnTo>
                    <a:lnTo>
                      <a:pt x="602" y="89"/>
                    </a:lnTo>
                    <a:lnTo>
                      <a:pt x="600" y="86"/>
                    </a:lnTo>
                    <a:lnTo>
                      <a:pt x="597" y="83"/>
                    </a:lnTo>
                    <a:lnTo>
                      <a:pt x="594" y="80"/>
                    </a:lnTo>
                    <a:lnTo>
                      <a:pt x="590" y="79"/>
                    </a:lnTo>
                    <a:lnTo>
                      <a:pt x="550" y="79"/>
                    </a:lnTo>
                    <a:lnTo>
                      <a:pt x="550" y="79"/>
                    </a:lnTo>
                    <a:lnTo>
                      <a:pt x="546" y="80"/>
                    </a:lnTo>
                    <a:lnTo>
                      <a:pt x="542" y="83"/>
                    </a:lnTo>
                    <a:lnTo>
                      <a:pt x="539" y="86"/>
                    </a:lnTo>
                    <a:lnTo>
                      <a:pt x="538" y="89"/>
                    </a:lnTo>
                    <a:lnTo>
                      <a:pt x="406" y="89"/>
                    </a:lnTo>
                    <a:lnTo>
                      <a:pt x="406" y="83"/>
                    </a:lnTo>
                    <a:lnTo>
                      <a:pt x="406" y="83"/>
                    </a:lnTo>
                    <a:lnTo>
                      <a:pt x="405" y="81"/>
                    </a:lnTo>
                    <a:lnTo>
                      <a:pt x="403" y="80"/>
                    </a:lnTo>
                    <a:lnTo>
                      <a:pt x="400" y="80"/>
                    </a:lnTo>
                    <a:lnTo>
                      <a:pt x="400" y="80"/>
                    </a:lnTo>
                    <a:lnTo>
                      <a:pt x="397" y="81"/>
                    </a:lnTo>
                    <a:lnTo>
                      <a:pt x="396" y="83"/>
                    </a:lnTo>
                    <a:lnTo>
                      <a:pt x="396" y="89"/>
                    </a:lnTo>
                    <a:lnTo>
                      <a:pt x="158" y="89"/>
                    </a:lnTo>
                    <a:lnTo>
                      <a:pt x="158" y="94"/>
                    </a:lnTo>
                    <a:lnTo>
                      <a:pt x="295" y="94"/>
                    </a:lnTo>
                    <a:lnTo>
                      <a:pt x="295" y="94"/>
                    </a:lnTo>
                    <a:lnTo>
                      <a:pt x="292" y="95"/>
                    </a:lnTo>
                    <a:lnTo>
                      <a:pt x="290" y="98"/>
                    </a:lnTo>
                    <a:lnTo>
                      <a:pt x="288" y="101"/>
                    </a:lnTo>
                    <a:lnTo>
                      <a:pt x="287" y="104"/>
                    </a:lnTo>
                    <a:lnTo>
                      <a:pt x="158" y="104"/>
                    </a:lnTo>
                    <a:lnTo>
                      <a:pt x="158" y="109"/>
                    </a:lnTo>
                    <a:lnTo>
                      <a:pt x="287" y="109"/>
                    </a:lnTo>
                    <a:lnTo>
                      <a:pt x="287" y="109"/>
                    </a:lnTo>
                    <a:lnTo>
                      <a:pt x="288" y="111"/>
                    </a:lnTo>
                    <a:lnTo>
                      <a:pt x="290" y="115"/>
                    </a:lnTo>
                    <a:lnTo>
                      <a:pt x="292" y="116"/>
                    </a:lnTo>
                    <a:lnTo>
                      <a:pt x="295" y="118"/>
                    </a:lnTo>
                    <a:lnTo>
                      <a:pt x="143" y="118"/>
                    </a:lnTo>
                    <a:lnTo>
                      <a:pt x="143" y="48"/>
                    </a:lnTo>
                    <a:lnTo>
                      <a:pt x="149" y="43"/>
                    </a:lnTo>
                    <a:lnTo>
                      <a:pt x="149" y="26"/>
                    </a:lnTo>
                    <a:lnTo>
                      <a:pt x="103" y="26"/>
                    </a:lnTo>
                    <a:lnTo>
                      <a:pt x="103" y="1"/>
                    </a:lnTo>
                    <a:lnTo>
                      <a:pt x="103" y="1"/>
                    </a:lnTo>
                    <a:lnTo>
                      <a:pt x="103" y="0"/>
                    </a:lnTo>
                    <a:lnTo>
                      <a:pt x="102" y="0"/>
                    </a:lnTo>
                    <a:lnTo>
                      <a:pt x="87" y="0"/>
                    </a:lnTo>
                    <a:lnTo>
                      <a:pt x="87" y="0"/>
                    </a:lnTo>
                    <a:lnTo>
                      <a:pt x="87" y="0"/>
                    </a:lnTo>
                    <a:lnTo>
                      <a:pt x="86" y="1"/>
                    </a:lnTo>
                    <a:lnTo>
                      <a:pt x="84" y="26"/>
                    </a:lnTo>
                    <a:lnTo>
                      <a:pt x="72" y="26"/>
                    </a:lnTo>
                    <a:lnTo>
                      <a:pt x="69" y="62"/>
                    </a:lnTo>
                    <a:lnTo>
                      <a:pt x="29" y="69"/>
                    </a:lnTo>
                    <a:lnTo>
                      <a:pt x="29" y="118"/>
                    </a:lnTo>
                    <a:lnTo>
                      <a:pt x="13" y="118"/>
                    </a:lnTo>
                    <a:lnTo>
                      <a:pt x="13" y="122"/>
                    </a:lnTo>
                    <a:lnTo>
                      <a:pt x="0" y="12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3" name="Freeform 203"/>
              <p:cNvSpPr>
                <a:spLocks/>
              </p:cNvSpPr>
              <p:nvPr/>
            </p:nvSpPr>
            <p:spPr bwMode="auto">
              <a:xfrm>
                <a:off x="1402" y="2754"/>
                <a:ext cx="106" cy="9"/>
              </a:xfrm>
              <a:custGeom>
                <a:avLst/>
                <a:gdLst/>
                <a:ahLst/>
                <a:cxnLst>
                  <a:cxn ang="0">
                    <a:pos x="0" y="0"/>
                  </a:cxn>
                  <a:cxn ang="0">
                    <a:pos x="106" y="0"/>
                  </a:cxn>
                  <a:cxn ang="0">
                    <a:pos x="99" y="9"/>
                  </a:cxn>
                  <a:cxn ang="0">
                    <a:pos x="0" y="9"/>
                  </a:cxn>
                  <a:cxn ang="0">
                    <a:pos x="0" y="0"/>
                  </a:cxn>
                </a:cxnLst>
                <a:rect l="0" t="0" r="r" b="b"/>
                <a:pathLst>
                  <a:path w="106" h="9">
                    <a:moveTo>
                      <a:pt x="0" y="0"/>
                    </a:moveTo>
                    <a:lnTo>
                      <a:pt x="106" y="0"/>
                    </a:lnTo>
                    <a:lnTo>
                      <a:pt x="99" y="9"/>
                    </a:lnTo>
                    <a:lnTo>
                      <a:pt x="0" y="9"/>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4" name="Freeform 204"/>
              <p:cNvSpPr>
                <a:spLocks/>
              </p:cNvSpPr>
              <p:nvPr/>
            </p:nvSpPr>
            <p:spPr bwMode="auto">
              <a:xfrm>
                <a:off x="1402" y="2739"/>
                <a:ext cx="185" cy="10"/>
              </a:xfrm>
              <a:custGeom>
                <a:avLst/>
                <a:gdLst/>
                <a:ahLst/>
                <a:cxnLst>
                  <a:cxn ang="0">
                    <a:pos x="0" y="0"/>
                  </a:cxn>
                  <a:cxn ang="0">
                    <a:pos x="185" y="0"/>
                  </a:cxn>
                  <a:cxn ang="0">
                    <a:pos x="185" y="7"/>
                  </a:cxn>
                  <a:cxn ang="0">
                    <a:pos x="113" y="7"/>
                  </a:cxn>
                  <a:cxn ang="0">
                    <a:pos x="110" y="10"/>
                  </a:cxn>
                  <a:cxn ang="0">
                    <a:pos x="0" y="10"/>
                  </a:cxn>
                  <a:cxn ang="0">
                    <a:pos x="0" y="0"/>
                  </a:cxn>
                </a:cxnLst>
                <a:rect l="0" t="0" r="r" b="b"/>
                <a:pathLst>
                  <a:path w="185" h="10">
                    <a:moveTo>
                      <a:pt x="0" y="0"/>
                    </a:moveTo>
                    <a:lnTo>
                      <a:pt x="185" y="0"/>
                    </a:lnTo>
                    <a:lnTo>
                      <a:pt x="185" y="7"/>
                    </a:lnTo>
                    <a:lnTo>
                      <a:pt x="113" y="7"/>
                    </a:lnTo>
                    <a:lnTo>
                      <a:pt x="110" y="10"/>
                    </a:lnTo>
                    <a:lnTo>
                      <a:pt x="0" y="10"/>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5" name="Freeform 205"/>
              <p:cNvSpPr>
                <a:spLocks/>
              </p:cNvSpPr>
              <p:nvPr/>
            </p:nvSpPr>
            <p:spPr bwMode="auto">
              <a:xfrm>
                <a:off x="1163" y="2739"/>
                <a:ext cx="88" cy="10"/>
              </a:xfrm>
              <a:custGeom>
                <a:avLst/>
                <a:gdLst/>
                <a:ahLst/>
                <a:cxnLst>
                  <a:cxn ang="0">
                    <a:pos x="88" y="0"/>
                  </a:cxn>
                  <a:cxn ang="0">
                    <a:pos x="88" y="0"/>
                  </a:cxn>
                  <a:cxn ang="0">
                    <a:pos x="85" y="1"/>
                  </a:cxn>
                  <a:cxn ang="0">
                    <a:pos x="83" y="4"/>
                  </a:cxn>
                  <a:cxn ang="0">
                    <a:pos x="81" y="7"/>
                  </a:cxn>
                  <a:cxn ang="0">
                    <a:pos x="80" y="10"/>
                  </a:cxn>
                  <a:cxn ang="0">
                    <a:pos x="0" y="10"/>
                  </a:cxn>
                  <a:cxn ang="0">
                    <a:pos x="0" y="0"/>
                  </a:cxn>
                  <a:cxn ang="0">
                    <a:pos x="88" y="0"/>
                  </a:cxn>
                </a:cxnLst>
                <a:rect l="0" t="0" r="r" b="b"/>
                <a:pathLst>
                  <a:path w="88" h="10">
                    <a:moveTo>
                      <a:pt x="88" y="0"/>
                    </a:moveTo>
                    <a:lnTo>
                      <a:pt x="88" y="0"/>
                    </a:lnTo>
                    <a:lnTo>
                      <a:pt x="85" y="1"/>
                    </a:lnTo>
                    <a:lnTo>
                      <a:pt x="83" y="4"/>
                    </a:lnTo>
                    <a:lnTo>
                      <a:pt x="81" y="7"/>
                    </a:lnTo>
                    <a:lnTo>
                      <a:pt x="80" y="10"/>
                    </a:lnTo>
                    <a:lnTo>
                      <a:pt x="0" y="10"/>
                    </a:lnTo>
                    <a:lnTo>
                      <a:pt x="0" y="0"/>
                    </a:lnTo>
                    <a:lnTo>
                      <a:pt x="8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6" name="Freeform 206"/>
              <p:cNvSpPr>
                <a:spLocks/>
              </p:cNvSpPr>
              <p:nvPr/>
            </p:nvSpPr>
            <p:spPr bwMode="auto">
              <a:xfrm>
                <a:off x="1299" y="2739"/>
                <a:ext cx="93" cy="10"/>
              </a:xfrm>
              <a:custGeom>
                <a:avLst/>
                <a:gdLst/>
                <a:ahLst/>
                <a:cxnLst>
                  <a:cxn ang="0">
                    <a:pos x="93" y="10"/>
                  </a:cxn>
                  <a:cxn ang="0">
                    <a:pos x="8" y="10"/>
                  </a:cxn>
                  <a:cxn ang="0">
                    <a:pos x="8" y="10"/>
                  </a:cxn>
                  <a:cxn ang="0">
                    <a:pos x="7" y="7"/>
                  </a:cxn>
                  <a:cxn ang="0">
                    <a:pos x="5" y="4"/>
                  </a:cxn>
                  <a:cxn ang="0">
                    <a:pos x="3" y="1"/>
                  </a:cxn>
                  <a:cxn ang="0">
                    <a:pos x="0" y="0"/>
                  </a:cxn>
                  <a:cxn ang="0">
                    <a:pos x="93" y="0"/>
                  </a:cxn>
                  <a:cxn ang="0">
                    <a:pos x="93" y="10"/>
                  </a:cxn>
                </a:cxnLst>
                <a:rect l="0" t="0" r="r" b="b"/>
                <a:pathLst>
                  <a:path w="93" h="10">
                    <a:moveTo>
                      <a:pt x="93" y="10"/>
                    </a:moveTo>
                    <a:lnTo>
                      <a:pt x="8" y="10"/>
                    </a:lnTo>
                    <a:lnTo>
                      <a:pt x="8" y="10"/>
                    </a:lnTo>
                    <a:lnTo>
                      <a:pt x="7" y="7"/>
                    </a:lnTo>
                    <a:lnTo>
                      <a:pt x="5" y="4"/>
                    </a:lnTo>
                    <a:lnTo>
                      <a:pt x="3" y="1"/>
                    </a:lnTo>
                    <a:lnTo>
                      <a:pt x="0" y="0"/>
                    </a:lnTo>
                    <a:lnTo>
                      <a:pt x="93" y="0"/>
                    </a:lnTo>
                    <a:lnTo>
                      <a:pt x="93" y="1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7" name="Freeform 207"/>
              <p:cNvSpPr>
                <a:spLocks/>
              </p:cNvSpPr>
              <p:nvPr/>
            </p:nvSpPr>
            <p:spPr bwMode="auto">
              <a:xfrm>
                <a:off x="1299" y="2754"/>
                <a:ext cx="93" cy="9"/>
              </a:xfrm>
              <a:custGeom>
                <a:avLst/>
                <a:gdLst/>
                <a:ahLst/>
                <a:cxnLst>
                  <a:cxn ang="0">
                    <a:pos x="0" y="9"/>
                  </a:cxn>
                  <a:cxn ang="0">
                    <a:pos x="0" y="9"/>
                  </a:cxn>
                  <a:cxn ang="0">
                    <a:pos x="3" y="7"/>
                  </a:cxn>
                  <a:cxn ang="0">
                    <a:pos x="5" y="6"/>
                  </a:cxn>
                  <a:cxn ang="0">
                    <a:pos x="6" y="2"/>
                  </a:cxn>
                  <a:cxn ang="0">
                    <a:pos x="8" y="0"/>
                  </a:cxn>
                  <a:cxn ang="0">
                    <a:pos x="93" y="0"/>
                  </a:cxn>
                  <a:cxn ang="0">
                    <a:pos x="93" y="9"/>
                  </a:cxn>
                  <a:cxn ang="0">
                    <a:pos x="0" y="9"/>
                  </a:cxn>
                </a:cxnLst>
                <a:rect l="0" t="0" r="r" b="b"/>
                <a:pathLst>
                  <a:path w="93" h="9">
                    <a:moveTo>
                      <a:pt x="0" y="9"/>
                    </a:moveTo>
                    <a:lnTo>
                      <a:pt x="0" y="9"/>
                    </a:lnTo>
                    <a:lnTo>
                      <a:pt x="3" y="7"/>
                    </a:lnTo>
                    <a:lnTo>
                      <a:pt x="5" y="6"/>
                    </a:lnTo>
                    <a:lnTo>
                      <a:pt x="6" y="2"/>
                    </a:lnTo>
                    <a:lnTo>
                      <a:pt x="8" y="0"/>
                    </a:lnTo>
                    <a:lnTo>
                      <a:pt x="93" y="0"/>
                    </a:lnTo>
                    <a:lnTo>
                      <a:pt x="93" y="9"/>
                    </a:lnTo>
                    <a:lnTo>
                      <a:pt x="0" y="9"/>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8" name="Freeform 208"/>
              <p:cNvSpPr>
                <a:spLocks/>
              </p:cNvSpPr>
              <p:nvPr/>
            </p:nvSpPr>
            <p:spPr bwMode="auto">
              <a:xfrm>
                <a:off x="1163" y="2754"/>
                <a:ext cx="88" cy="9"/>
              </a:xfrm>
              <a:custGeom>
                <a:avLst/>
                <a:gdLst/>
                <a:ahLst/>
                <a:cxnLst>
                  <a:cxn ang="0">
                    <a:pos x="81" y="0"/>
                  </a:cxn>
                  <a:cxn ang="0">
                    <a:pos x="81" y="0"/>
                  </a:cxn>
                  <a:cxn ang="0">
                    <a:pos x="82" y="2"/>
                  </a:cxn>
                  <a:cxn ang="0">
                    <a:pos x="84" y="6"/>
                  </a:cxn>
                  <a:cxn ang="0">
                    <a:pos x="86" y="7"/>
                  </a:cxn>
                  <a:cxn ang="0">
                    <a:pos x="88" y="9"/>
                  </a:cxn>
                  <a:cxn ang="0">
                    <a:pos x="0" y="9"/>
                  </a:cxn>
                  <a:cxn ang="0">
                    <a:pos x="0" y="0"/>
                  </a:cxn>
                  <a:cxn ang="0">
                    <a:pos x="81" y="0"/>
                  </a:cxn>
                </a:cxnLst>
                <a:rect l="0" t="0" r="r" b="b"/>
                <a:pathLst>
                  <a:path w="88" h="9">
                    <a:moveTo>
                      <a:pt x="81" y="0"/>
                    </a:moveTo>
                    <a:lnTo>
                      <a:pt x="81" y="0"/>
                    </a:lnTo>
                    <a:lnTo>
                      <a:pt x="82" y="2"/>
                    </a:lnTo>
                    <a:lnTo>
                      <a:pt x="84" y="6"/>
                    </a:lnTo>
                    <a:lnTo>
                      <a:pt x="86" y="7"/>
                    </a:lnTo>
                    <a:lnTo>
                      <a:pt x="88" y="9"/>
                    </a:lnTo>
                    <a:lnTo>
                      <a:pt x="0" y="9"/>
                    </a:lnTo>
                    <a:lnTo>
                      <a:pt x="0" y="0"/>
                    </a:lnTo>
                    <a:lnTo>
                      <a:pt x="8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9" name="Rectangle 209"/>
              <p:cNvSpPr>
                <a:spLocks noChangeArrowheads="1"/>
              </p:cNvSpPr>
              <p:nvPr/>
            </p:nvSpPr>
            <p:spPr bwMode="auto">
              <a:xfrm>
                <a:off x="913" y="2754"/>
                <a:ext cx="241" cy="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100" name="Freeform 210"/>
              <p:cNvSpPr>
                <a:spLocks/>
              </p:cNvSpPr>
              <p:nvPr/>
            </p:nvSpPr>
            <p:spPr bwMode="auto">
              <a:xfrm>
                <a:off x="913" y="2739"/>
                <a:ext cx="241" cy="10"/>
              </a:xfrm>
              <a:custGeom>
                <a:avLst/>
                <a:gdLst/>
                <a:ahLst/>
                <a:cxnLst>
                  <a:cxn ang="0">
                    <a:pos x="0" y="0"/>
                  </a:cxn>
                  <a:cxn ang="0">
                    <a:pos x="132" y="0"/>
                  </a:cxn>
                  <a:cxn ang="0">
                    <a:pos x="132" y="0"/>
                  </a:cxn>
                  <a:cxn ang="0">
                    <a:pos x="133" y="4"/>
                  </a:cxn>
                  <a:cxn ang="0">
                    <a:pos x="136" y="7"/>
                  </a:cxn>
                  <a:cxn ang="0">
                    <a:pos x="140" y="9"/>
                  </a:cxn>
                  <a:cxn ang="0">
                    <a:pos x="144" y="10"/>
                  </a:cxn>
                  <a:cxn ang="0">
                    <a:pos x="184" y="10"/>
                  </a:cxn>
                  <a:cxn ang="0">
                    <a:pos x="184" y="10"/>
                  </a:cxn>
                  <a:cxn ang="0">
                    <a:pos x="188" y="9"/>
                  </a:cxn>
                  <a:cxn ang="0">
                    <a:pos x="191" y="7"/>
                  </a:cxn>
                  <a:cxn ang="0">
                    <a:pos x="193" y="4"/>
                  </a:cxn>
                  <a:cxn ang="0">
                    <a:pos x="196" y="0"/>
                  </a:cxn>
                  <a:cxn ang="0">
                    <a:pos x="241" y="0"/>
                  </a:cxn>
                  <a:cxn ang="0">
                    <a:pos x="241" y="10"/>
                  </a:cxn>
                  <a:cxn ang="0">
                    <a:pos x="0" y="10"/>
                  </a:cxn>
                  <a:cxn ang="0">
                    <a:pos x="0" y="0"/>
                  </a:cxn>
                </a:cxnLst>
                <a:rect l="0" t="0" r="r" b="b"/>
                <a:pathLst>
                  <a:path w="241" h="10">
                    <a:moveTo>
                      <a:pt x="0" y="0"/>
                    </a:moveTo>
                    <a:lnTo>
                      <a:pt x="132" y="0"/>
                    </a:lnTo>
                    <a:lnTo>
                      <a:pt x="132" y="0"/>
                    </a:lnTo>
                    <a:lnTo>
                      <a:pt x="133" y="4"/>
                    </a:lnTo>
                    <a:lnTo>
                      <a:pt x="136" y="7"/>
                    </a:lnTo>
                    <a:lnTo>
                      <a:pt x="140" y="9"/>
                    </a:lnTo>
                    <a:lnTo>
                      <a:pt x="144" y="10"/>
                    </a:lnTo>
                    <a:lnTo>
                      <a:pt x="184" y="10"/>
                    </a:lnTo>
                    <a:lnTo>
                      <a:pt x="184" y="10"/>
                    </a:lnTo>
                    <a:lnTo>
                      <a:pt x="188" y="9"/>
                    </a:lnTo>
                    <a:lnTo>
                      <a:pt x="191" y="7"/>
                    </a:lnTo>
                    <a:lnTo>
                      <a:pt x="193" y="4"/>
                    </a:lnTo>
                    <a:lnTo>
                      <a:pt x="196" y="0"/>
                    </a:lnTo>
                    <a:lnTo>
                      <a:pt x="241" y="0"/>
                    </a:lnTo>
                    <a:lnTo>
                      <a:pt x="241" y="10"/>
                    </a:lnTo>
                    <a:lnTo>
                      <a:pt x="0" y="10"/>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1" name="Freeform 211"/>
              <p:cNvSpPr>
                <a:spLocks/>
              </p:cNvSpPr>
              <p:nvPr/>
            </p:nvSpPr>
            <p:spPr bwMode="auto">
              <a:xfrm>
                <a:off x="850" y="2739"/>
                <a:ext cx="53" cy="10"/>
              </a:xfrm>
              <a:custGeom>
                <a:avLst/>
                <a:gdLst/>
                <a:ahLst/>
                <a:cxnLst>
                  <a:cxn ang="0">
                    <a:pos x="53" y="10"/>
                  </a:cxn>
                  <a:cxn ang="0">
                    <a:pos x="7" y="10"/>
                  </a:cxn>
                  <a:cxn ang="0">
                    <a:pos x="7" y="10"/>
                  </a:cxn>
                  <a:cxn ang="0">
                    <a:pos x="6" y="7"/>
                  </a:cxn>
                  <a:cxn ang="0">
                    <a:pos x="5" y="4"/>
                  </a:cxn>
                  <a:cxn ang="0">
                    <a:pos x="2" y="1"/>
                  </a:cxn>
                  <a:cxn ang="0">
                    <a:pos x="0" y="0"/>
                  </a:cxn>
                  <a:cxn ang="0">
                    <a:pos x="53" y="0"/>
                  </a:cxn>
                  <a:cxn ang="0">
                    <a:pos x="53" y="10"/>
                  </a:cxn>
                </a:cxnLst>
                <a:rect l="0" t="0" r="r" b="b"/>
                <a:pathLst>
                  <a:path w="53" h="10">
                    <a:moveTo>
                      <a:pt x="53" y="10"/>
                    </a:moveTo>
                    <a:lnTo>
                      <a:pt x="7" y="10"/>
                    </a:lnTo>
                    <a:lnTo>
                      <a:pt x="7" y="10"/>
                    </a:lnTo>
                    <a:lnTo>
                      <a:pt x="6" y="7"/>
                    </a:lnTo>
                    <a:lnTo>
                      <a:pt x="5" y="4"/>
                    </a:lnTo>
                    <a:lnTo>
                      <a:pt x="2" y="1"/>
                    </a:lnTo>
                    <a:lnTo>
                      <a:pt x="0" y="0"/>
                    </a:lnTo>
                    <a:lnTo>
                      <a:pt x="53" y="0"/>
                    </a:lnTo>
                    <a:lnTo>
                      <a:pt x="53" y="1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2" name="Freeform 212"/>
              <p:cNvSpPr>
                <a:spLocks/>
              </p:cNvSpPr>
              <p:nvPr/>
            </p:nvSpPr>
            <p:spPr bwMode="auto">
              <a:xfrm>
                <a:off x="849" y="2754"/>
                <a:ext cx="54" cy="9"/>
              </a:xfrm>
              <a:custGeom>
                <a:avLst/>
                <a:gdLst/>
                <a:ahLst/>
                <a:cxnLst>
                  <a:cxn ang="0">
                    <a:pos x="0" y="9"/>
                  </a:cxn>
                  <a:cxn ang="0">
                    <a:pos x="0" y="9"/>
                  </a:cxn>
                  <a:cxn ang="0">
                    <a:pos x="3" y="7"/>
                  </a:cxn>
                  <a:cxn ang="0">
                    <a:pos x="5" y="6"/>
                  </a:cxn>
                  <a:cxn ang="0">
                    <a:pos x="7" y="2"/>
                  </a:cxn>
                  <a:cxn ang="0">
                    <a:pos x="8" y="0"/>
                  </a:cxn>
                  <a:cxn ang="0">
                    <a:pos x="54" y="0"/>
                  </a:cxn>
                  <a:cxn ang="0">
                    <a:pos x="54" y="9"/>
                  </a:cxn>
                  <a:cxn ang="0">
                    <a:pos x="0" y="9"/>
                  </a:cxn>
                </a:cxnLst>
                <a:rect l="0" t="0" r="r" b="b"/>
                <a:pathLst>
                  <a:path w="54" h="9">
                    <a:moveTo>
                      <a:pt x="0" y="9"/>
                    </a:moveTo>
                    <a:lnTo>
                      <a:pt x="0" y="9"/>
                    </a:lnTo>
                    <a:lnTo>
                      <a:pt x="3" y="7"/>
                    </a:lnTo>
                    <a:lnTo>
                      <a:pt x="5" y="6"/>
                    </a:lnTo>
                    <a:lnTo>
                      <a:pt x="7" y="2"/>
                    </a:lnTo>
                    <a:lnTo>
                      <a:pt x="8" y="0"/>
                    </a:lnTo>
                    <a:lnTo>
                      <a:pt x="54" y="0"/>
                    </a:lnTo>
                    <a:lnTo>
                      <a:pt x="54" y="9"/>
                    </a:lnTo>
                    <a:lnTo>
                      <a:pt x="0" y="9"/>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grpSp>
        <p:grpSp>
          <p:nvGrpSpPr>
            <p:cNvPr id="103" name="Group 8"/>
            <p:cNvGrpSpPr>
              <a:grpSpLocks noChangeAspect="1"/>
            </p:cNvGrpSpPr>
            <p:nvPr/>
          </p:nvGrpSpPr>
          <p:grpSpPr bwMode="auto">
            <a:xfrm>
              <a:off x="6523372" y="1476547"/>
              <a:ext cx="678590" cy="268238"/>
              <a:chOff x="2385" y="3405"/>
              <a:chExt cx="1103" cy="436"/>
            </a:xfrm>
            <a:effectLst>
              <a:reflection blurRad="6350" stA="52000" endA="300" endPos="35000" dir="5400000" sy="-100000" algn="bl" rotWithShape="0"/>
            </a:effectLst>
          </p:grpSpPr>
          <p:sp>
            <p:nvSpPr>
              <p:cNvPr id="104" name="AutoShape 7"/>
              <p:cNvSpPr>
                <a:spLocks noChangeAspect="1" noChangeArrowheads="1" noTextEdit="1"/>
              </p:cNvSpPr>
              <p:nvPr/>
            </p:nvSpPr>
            <p:spPr bwMode="auto">
              <a:xfrm>
                <a:off x="2385" y="3405"/>
                <a:ext cx="1103" cy="4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105" name="Freeform 9"/>
              <p:cNvSpPr>
                <a:spLocks noEditPoints="1"/>
              </p:cNvSpPr>
              <p:nvPr/>
            </p:nvSpPr>
            <p:spPr bwMode="auto">
              <a:xfrm>
                <a:off x="2385" y="3405"/>
                <a:ext cx="1103" cy="436"/>
              </a:xfrm>
              <a:custGeom>
                <a:avLst/>
                <a:gdLst/>
                <a:ahLst/>
                <a:cxnLst>
                  <a:cxn ang="0">
                    <a:pos x="2176" y="657"/>
                  </a:cxn>
                  <a:cxn ang="0">
                    <a:pos x="2127" y="539"/>
                  </a:cxn>
                  <a:cxn ang="0">
                    <a:pos x="1631" y="484"/>
                  </a:cxn>
                  <a:cxn ang="0">
                    <a:pos x="1603" y="463"/>
                  </a:cxn>
                  <a:cxn ang="0">
                    <a:pos x="1506" y="287"/>
                  </a:cxn>
                  <a:cxn ang="0">
                    <a:pos x="1319" y="158"/>
                  </a:cxn>
                  <a:cxn ang="0">
                    <a:pos x="1335" y="85"/>
                  </a:cxn>
                  <a:cxn ang="0">
                    <a:pos x="1308" y="37"/>
                  </a:cxn>
                  <a:cxn ang="0">
                    <a:pos x="1258" y="269"/>
                  </a:cxn>
                  <a:cxn ang="0">
                    <a:pos x="1210" y="269"/>
                  </a:cxn>
                  <a:cxn ang="0">
                    <a:pos x="1187" y="269"/>
                  </a:cxn>
                  <a:cxn ang="0">
                    <a:pos x="1098" y="269"/>
                  </a:cxn>
                  <a:cxn ang="0">
                    <a:pos x="1121" y="342"/>
                  </a:cxn>
                  <a:cxn ang="0">
                    <a:pos x="973" y="765"/>
                  </a:cxn>
                  <a:cxn ang="0">
                    <a:pos x="907" y="621"/>
                  </a:cxn>
                  <a:cxn ang="0">
                    <a:pos x="807" y="482"/>
                  </a:cxn>
                  <a:cxn ang="0">
                    <a:pos x="459" y="340"/>
                  </a:cxn>
                  <a:cxn ang="0">
                    <a:pos x="318" y="306"/>
                  </a:cxn>
                  <a:cxn ang="0">
                    <a:pos x="835" y="432"/>
                  </a:cxn>
                  <a:cxn ang="0">
                    <a:pos x="825" y="461"/>
                  </a:cxn>
                  <a:cxn ang="0">
                    <a:pos x="853" y="482"/>
                  </a:cxn>
                  <a:cxn ang="0">
                    <a:pos x="878" y="466"/>
                  </a:cxn>
                  <a:cxn ang="0">
                    <a:pos x="875" y="438"/>
                  </a:cxn>
                  <a:cxn ang="0">
                    <a:pos x="300" y="290"/>
                  </a:cxn>
                  <a:cxn ang="0">
                    <a:pos x="284" y="301"/>
                  </a:cxn>
                  <a:cxn ang="0">
                    <a:pos x="262" y="358"/>
                  </a:cxn>
                  <a:cxn ang="0">
                    <a:pos x="262" y="402"/>
                  </a:cxn>
                  <a:cxn ang="0">
                    <a:pos x="268" y="397"/>
                  </a:cxn>
                  <a:cxn ang="0">
                    <a:pos x="275" y="361"/>
                  </a:cxn>
                  <a:cxn ang="0">
                    <a:pos x="644" y="765"/>
                  </a:cxn>
                  <a:cxn ang="0">
                    <a:pos x="543" y="765"/>
                  </a:cxn>
                  <a:cxn ang="0">
                    <a:pos x="203" y="628"/>
                  </a:cxn>
                  <a:cxn ang="0">
                    <a:pos x="328" y="698"/>
                  </a:cxn>
                  <a:cxn ang="0">
                    <a:pos x="227" y="719"/>
                  </a:cxn>
                  <a:cxn ang="0">
                    <a:pos x="655" y="491"/>
                  </a:cxn>
                  <a:cxn ang="0">
                    <a:pos x="2190" y="520"/>
                  </a:cxn>
                  <a:cxn ang="0">
                    <a:pos x="2119" y="569"/>
                  </a:cxn>
                  <a:cxn ang="0">
                    <a:pos x="2119" y="530"/>
                  </a:cxn>
                  <a:cxn ang="0">
                    <a:pos x="2017" y="569"/>
                  </a:cxn>
                  <a:cxn ang="0">
                    <a:pos x="2017" y="530"/>
                  </a:cxn>
                  <a:cxn ang="0">
                    <a:pos x="1820" y="500"/>
                  </a:cxn>
                  <a:cxn ang="0">
                    <a:pos x="1719" y="500"/>
                  </a:cxn>
                  <a:cxn ang="0">
                    <a:pos x="1653" y="500"/>
                  </a:cxn>
                  <a:cxn ang="0">
                    <a:pos x="1333" y="219"/>
                  </a:cxn>
                  <a:cxn ang="0">
                    <a:pos x="1333" y="219"/>
                  </a:cxn>
                  <a:cxn ang="0">
                    <a:pos x="1326" y="121"/>
                  </a:cxn>
                  <a:cxn ang="0">
                    <a:pos x="1267" y="130"/>
                  </a:cxn>
                  <a:cxn ang="0">
                    <a:pos x="1267" y="130"/>
                  </a:cxn>
                  <a:cxn ang="0">
                    <a:pos x="1267" y="85"/>
                  </a:cxn>
                  <a:cxn ang="0">
                    <a:pos x="1267" y="37"/>
                  </a:cxn>
                  <a:cxn ang="0">
                    <a:pos x="1267" y="9"/>
                  </a:cxn>
                  <a:cxn ang="0">
                    <a:pos x="1130" y="342"/>
                  </a:cxn>
                  <a:cxn ang="0">
                    <a:pos x="396" y="635"/>
                  </a:cxn>
                  <a:cxn ang="0">
                    <a:pos x="378" y="765"/>
                  </a:cxn>
                </a:cxnLst>
                <a:rect l="0" t="0" r="r" b="b"/>
                <a:pathLst>
                  <a:path w="2206" h="872">
                    <a:moveTo>
                      <a:pt x="0" y="765"/>
                    </a:moveTo>
                    <a:lnTo>
                      <a:pt x="0" y="785"/>
                    </a:lnTo>
                    <a:lnTo>
                      <a:pt x="146" y="872"/>
                    </a:lnTo>
                    <a:lnTo>
                      <a:pt x="1958" y="872"/>
                    </a:lnTo>
                    <a:lnTo>
                      <a:pt x="2176" y="657"/>
                    </a:lnTo>
                    <a:lnTo>
                      <a:pt x="2176" y="602"/>
                    </a:lnTo>
                    <a:lnTo>
                      <a:pt x="2160" y="569"/>
                    </a:lnTo>
                    <a:lnTo>
                      <a:pt x="2127" y="569"/>
                    </a:lnTo>
                    <a:lnTo>
                      <a:pt x="2127" y="541"/>
                    </a:lnTo>
                    <a:lnTo>
                      <a:pt x="2127" y="539"/>
                    </a:lnTo>
                    <a:lnTo>
                      <a:pt x="2199" y="527"/>
                    </a:lnTo>
                    <a:lnTo>
                      <a:pt x="2199" y="500"/>
                    </a:lnTo>
                    <a:lnTo>
                      <a:pt x="2206" y="500"/>
                    </a:lnTo>
                    <a:lnTo>
                      <a:pt x="2206" y="484"/>
                    </a:lnTo>
                    <a:lnTo>
                      <a:pt x="1631" y="484"/>
                    </a:lnTo>
                    <a:lnTo>
                      <a:pt x="1631" y="500"/>
                    </a:lnTo>
                    <a:lnTo>
                      <a:pt x="1644" y="500"/>
                    </a:lnTo>
                    <a:lnTo>
                      <a:pt x="1644" y="530"/>
                    </a:lnTo>
                    <a:lnTo>
                      <a:pt x="1603" y="530"/>
                    </a:lnTo>
                    <a:lnTo>
                      <a:pt x="1603" y="463"/>
                    </a:lnTo>
                    <a:lnTo>
                      <a:pt x="1560" y="463"/>
                    </a:lnTo>
                    <a:lnTo>
                      <a:pt x="1560" y="530"/>
                    </a:lnTo>
                    <a:lnTo>
                      <a:pt x="1522" y="530"/>
                    </a:lnTo>
                    <a:lnTo>
                      <a:pt x="1494" y="329"/>
                    </a:lnTo>
                    <a:lnTo>
                      <a:pt x="1506" y="287"/>
                    </a:lnTo>
                    <a:lnTo>
                      <a:pt x="1506" y="269"/>
                    </a:lnTo>
                    <a:lnTo>
                      <a:pt x="1353" y="269"/>
                    </a:lnTo>
                    <a:lnTo>
                      <a:pt x="1405" y="194"/>
                    </a:lnTo>
                    <a:lnTo>
                      <a:pt x="1328" y="194"/>
                    </a:lnTo>
                    <a:lnTo>
                      <a:pt x="1319" y="158"/>
                    </a:lnTo>
                    <a:lnTo>
                      <a:pt x="1333" y="130"/>
                    </a:lnTo>
                    <a:lnTo>
                      <a:pt x="1351" y="130"/>
                    </a:lnTo>
                    <a:lnTo>
                      <a:pt x="1351" y="121"/>
                    </a:lnTo>
                    <a:lnTo>
                      <a:pt x="1335" y="121"/>
                    </a:lnTo>
                    <a:lnTo>
                      <a:pt x="1335" y="85"/>
                    </a:lnTo>
                    <a:lnTo>
                      <a:pt x="1351" y="85"/>
                    </a:lnTo>
                    <a:lnTo>
                      <a:pt x="1351" y="77"/>
                    </a:lnTo>
                    <a:lnTo>
                      <a:pt x="1301" y="77"/>
                    </a:lnTo>
                    <a:lnTo>
                      <a:pt x="1290" y="37"/>
                    </a:lnTo>
                    <a:lnTo>
                      <a:pt x="1308" y="37"/>
                    </a:lnTo>
                    <a:lnTo>
                      <a:pt x="1308" y="27"/>
                    </a:lnTo>
                    <a:lnTo>
                      <a:pt x="1289" y="27"/>
                    </a:lnTo>
                    <a:lnTo>
                      <a:pt x="1283" y="0"/>
                    </a:lnTo>
                    <a:lnTo>
                      <a:pt x="1258" y="0"/>
                    </a:lnTo>
                    <a:lnTo>
                      <a:pt x="1258" y="269"/>
                    </a:lnTo>
                    <a:lnTo>
                      <a:pt x="1226" y="269"/>
                    </a:lnTo>
                    <a:lnTo>
                      <a:pt x="1226" y="189"/>
                    </a:lnTo>
                    <a:lnTo>
                      <a:pt x="1215" y="189"/>
                    </a:lnTo>
                    <a:lnTo>
                      <a:pt x="1210" y="212"/>
                    </a:lnTo>
                    <a:lnTo>
                      <a:pt x="1210" y="269"/>
                    </a:lnTo>
                    <a:lnTo>
                      <a:pt x="1201" y="269"/>
                    </a:lnTo>
                    <a:lnTo>
                      <a:pt x="1201" y="214"/>
                    </a:lnTo>
                    <a:lnTo>
                      <a:pt x="1192" y="214"/>
                    </a:lnTo>
                    <a:lnTo>
                      <a:pt x="1187" y="224"/>
                    </a:lnTo>
                    <a:lnTo>
                      <a:pt x="1187" y="269"/>
                    </a:lnTo>
                    <a:lnTo>
                      <a:pt x="1182" y="269"/>
                    </a:lnTo>
                    <a:lnTo>
                      <a:pt x="1182" y="238"/>
                    </a:lnTo>
                    <a:lnTo>
                      <a:pt x="1167" y="238"/>
                    </a:lnTo>
                    <a:lnTo>
                      <a:pt x="1167" y="269"/>
                    </a:lnTo>
                    <a:lnTo>
                      <a:pt x="1098" y="269"/>
                    </a:lnTo>
                    <a:lnTo>
                      <a:pt x="1098" y="285"/>
                    </a:lnTo>
                    <a:lnTo>
                      <a:pt x="1121" y="327"/>
                    </a:lnTo>
                    <a:lnTo>
                      <a:pt x="1082" y="327"/>
                    </a:lnTo>
                    <a:lnTo>
                      <a:pt x="1082" y="342"/>
                    </a:lnTo>
                    <a:lnTo>
                      <a:pt x="1121" y="342"/>
                    </a:lnTo>
                    <a:lnTo>
                      <a:pt x="1121" y="447"/>
                    </a:lnTo>
                    <a:lnTo>
                      <a:pt x="1098" y="447"/>
                    </a:lnTo>
                    <a:lnTo>
                      <a:pt x="1098" y="699"/>
                    </a:lnTo>
                    <a:lnTo>
                      <a:pt x="1046" y="699"/>
                    </a:lnTo>
                    <a:lnTo>
                      <a:pt x="973" y="765"/>
                    </a:lnTo>
                    <a:lnTo>
                      <a:pt x="833" y="765"/>
                    </a:lnTo>
                    <a:lnTo>
                      <a:pt x="833" y="712"/>
                    </a:lnTo>
                    <a:lnTo>
                      <a:pt x="853" y="712"/>
                    </a:lnTo>
                    <a:lnTo>
                      <a:pt x="853" y="621"/>
                    </a:lnTo>
                    <a:lnTo>
                      <a:pt x="907" y="621"/>
                    </a:lnTo>
                    <a:lnTo>
                      <a:pt x="907" y="454"/>
                    </a:lnTo>
                    <a:lnTo>
                      <a:pt x="880" y="454"/>
                    </a:lnTo>
                    <a:lnTo>
                      <a:pt x="880" y="482"/>
                    </a:lnTo>
                    <a:lnTo>
                      <a:pt x="853" y="482"/>
                    </a:lnTo>
                    <a:lnTo>
                      <a:pt x="807" y="482"/>
                    </a:lnTo>
                    <a:lnTo>
                      <a:pt x="789" y="466"/>
                    </a:lnTo>
                    <a:lnTo>
                      <a:pt x="480" y="365"/>
                    </a:lnTo>
                    <a:lnTo>
                      <a:pt x="480" y="365"/>
                    </a:lnTo>
                    <a:lnTo>
                      <a:pt x="480" y="345"/>
                    </a:lnTo>
                    <a:lnTo>
                      <a:pt x="459" y="340"/>
                    </a:lnTo>
                    <a:lnTo>
                      <a:pt x="446" y="354"/>
                    </a:lnTo>
                    <a:lnTo>
                      <a:pt x="318" y="311"/>
                    </a:lnTo>
                    <a:lnTo>
                      <a:pt x="318" y="311"/>
                    </a:lnTo>
                    <a:lnTo>
                      <a:pt x="318" y="306"/>
                    </a:lnTo>
                    <a:lnTo>
                      <a:pt x="318" y="306"/>
                    </a:lnTo>
                    <a:lnTo>
                      <a:pt x="318" y="303"/>
                    </a:lnTo>
                    <a:lnTo>
                      <a:pt x="316" y="297"/>
                    </a:lnTo>
                    <a:lnTo>
                      <a:pt x="844" y="427"/>
                    </a:lnTo>
                    <a:lnTo>
                      <a:pt x="844" y="427"/>
                    </a:lnTo>
                    <a:lnTo>
                      <a:pt x="835" y="432"/>
                    </a:lnTo>
                    <a:lnTo>
                      <a:pt x="830" y="438"/>
                    </a:lnTo>
                    <a:lnTo>
                      <a:pt x="826" y="445"/>
                    </a:lnTo>
                    <a:lnTo>
                      <a:pt x="825" y="454"/>
                    </a:lnTo>
                    <a:lnTo>
                      <a:pt x="825" y="454"/>
                    </a:lnTo>
                    <a:lnTo>
                      <a:pt x="825" y="461"/>
                    </a:lnTo>
                    <a:lnTo>
                      <a:pt x="826" y="466"/>
                    </a:lnTo>
                    <a:lnTo>
                      <a:pt x="832" y="475"/>
                    </a:lnTo>
                    <a:lnTo>
                      <a:pt x="841" y="480"/>
                    </a:lnTo>
                    <a:lnTo>
                      <a:pt x="846" y="482"/>
                    </a:lnTo>
                    <a:lnTo>
                      <a:pt x="853" y="482"/>
                    </a:lnTo>
                    <a:lnTo>
                      <a:pt x="853" y="482"/>
                    </a:lnTo>
                    <a:lnTo>
                      <a:pt x="858" y="482"/>
                    </a:lnTo>
                    <a:lnTo>
                      <a:pt x="864" y="480"/>
                    </a:lnTo>
                    <a:lnTo>
                      <a:pt x="873" y="475"/>
                    </a:lnTo>
                    <a:lnTo>
                      <a:pt x="878" y="466"/>
                    </a:lnTo>
                    <a:lnTo>
                      <a:pt x="880" y="461"/>
                    </a:lnTo>
                    <a:lnTo>
                      <a:pt x="880" y="454"/>
                    </a:lnTo>
                    <a:lnTo>
                      <a:pt x="880" y="454"/>
                    </a:lnTo>
                    <a:lnTo>
                      <a:pt x="880" y="445"/>
                    </a:lnTo>
                    <a:lnTo>
                      <a:pt x="875" y="438"/>
                    </a:lnTo>
                    <a:lnTo>
                      <a:pt x="869" y="432"/>
                    </a:lnTo>
                    <a:lnTo>
                      <a:pt x="860" y="427"/>
                    </a:lnTo>
                    <a:lnTo>
                      <a:pt x="307" y="290"/>
                    </a:lnTo>
                    <a:lnTo>
                      <a:pt x="307" y="290"/>
                    </a:lnTo>
                    <a:lnTo>
                      <a:pt x="300" y="290"/>
                    </a:lnTo>
                    <a:lnTo>
                      <a:pt x="300" y="290"/>
                    </a:lnTo>
                    <a:lnTo>
                      <a:pt x="294" y="290"/>
                    </a:lnTo>
                    <a:lnTo>
                      <a:pt x="291" y="292"/>
                    </a:lnTo>
                    <a:lnTo>
                      <a:pt x="286" y="297"/>
                    </a:lnTo>
                    <a:lnTo>
                      <a:pt x="284" y="301"/>
                    </a:lnTo>
                    <a:lnTo>
                      <a:pt x="282" y="301"/>
                    </a:lnTo>
                    <a:lnTo>
                      <a:pt x="250" y="345"/>
                    </a:lnTo>
                    <a:lnTo>
                      <a:pt x="262" y="354"/>
                    </a:lnTo>
                    <a:lnTo>
                      <a:pt x="262" y="358"/>
                    </a:lnTo>
                    <a:lnTo>
                      <a:pt x="262" y="358"/>
                    </a:lnTo>
                    <a:lnTo>
                      <a:pt x="261" y="372"/>
                    </a:lnTo>
                    <a:lnTo>
                      <a:pt x="261" y="383"/>
                    </a:lnTo>
                    <a:lnTo>
                      <a:pt x="261" y="392"/>
                    </a:lnTo>
                    <a:lnTo>
                      <a:pt x="262" y="399"/>
                    </a:lnTo>
                    <a:lnTo>
                      <a:pt x="262" y="402"/>
                    </a:lnTo>
                    <a:lnTo>
                      <a:pt x="243" y="557"/>
                    </a:lnTo>
                    <a:lnTo>
                      <a:pt x="246" y="557"/>
                    </a:lnTo>
                    <a:lnTo>
                      <a:pt x="268" y="402"/>
                    </a:lnTo>
                    <a:lnTo>
                      <a:pt x="268" y="397"/>
                    </a:lnTo>
                    <a:lnTo>
                      <a:pt x="268" y="397"/>
                    </a:lnTo>
                    <a:lnTo>
                      <a:pt x="270" y="386"/>
                    </a:lnTo>
                    <a:lnTo>
                      <a:pt x="270" y="375"/>
                    </a:lnTo>
                    <a:lnTo>
                      <a:pt x="268" y="359"/>
                    </a:lnTo>
                    <a:lnTo>
                      <a:pt x="268" y="356"/>
                    </a:lnTo>
                    <a:lnTo>
                      <a:pt x="275" y="361"/>
                    </a:lnTo>
                    <a:lnTo>
                      <a:pt x="298" y="342"/>
                    </a:lnTo>
                    <a:lnTo>
                      <a:pt x="767" y="568"/>
                    </a:lnTo>
                    <a:lnTo>
                      <a:pt x="767" y="703"/>
                    </a:lnTo>
                    <a:lnTo>
                      <a:pt x="644" y="703"/>
                    </a:lnTo>
                    <a:lnTo>
                      <a:pt x="644" y="765"/>
                    </a:lnTo>
                    <a:lnTo>
                      <a:pt x="628" y="765"/>
                    </a:lnTo>
                    <a:lnTo>
                      <a:pt x="628" y="715"/>
                    </a:lnTo>
                    <a:lnTo>
                      <a:pt x="560" y="715"/>
                    </a:lnTo>
                    <a:lnTo>
                      <a:pt x="560" y="765"/>
                    </a:lnTo>
                    <a:lnTo>
                      <a:pt x="543" y="765"/>
                    </a:lnTo>
                    <a:lnTo>
                      <a:pt x="543" y="703"/>
                    </a:lnTo>
                    <a:lnTo>
                      <a:pt x="521" y="703"/>
                    </a:lnTo>
                    <a:lnTo>
                      <a:pt x="521" y="635"/>
                    </a:lnTo>
                    <a:lnTo>
                      <a:pt x="405" y="593"/>
                    </a:lnTo>
                    <a:lnTo>
                      <a:pt x="203" y="628"/>
                    </a:lnTo>
                    <a:lnTo>
                      <a:pt x="203" y="664"/>
                    </a:lnTo>
                    <a:lnTo>
                      <a:pt x="203" y="674"/>
                    </a:lnTo>
                    <a:lnTo>
                      <a:pt x="203" y="687"/>
                    </a:lnTo>
                    <a:lnTo>
                      <a:pt x="250" y="687"/>
                    </a:lnTo>
                    <a:lnTo>
                      <a:pt x="328" y="698"/>
                    </a:lnTo>
                    <a:lnTo>
                      <a:pt x="328" y="708"/>
                    </a:lnTo>
                    <a:lnTo>
                      <a:pt x="302" y="708"/>
                    </a:lnTo>
                    <a:lnTo>
                      <a:pt x="302" y="765"/>
                    </a:lnTo>
                    <a:lnTo>
                      <a:pt x="227" y="765"/>
                    </a:lnTo>
                    <a:lnTo>
                      <a:pt x="227" y="719"/>
                    </a:lnTo>
                    <a:lnTo>
                      <a:pt x="212" y="719"/>
                    </a:lnTo>
                    <a:lnTo>
                      <a:pt x="212" y="765"/>
                    </a:lnTo>
                    <a:lnTo>
                      <a:pt x="0" y="765"/>
                    </a:lnTo>
                    <a:close/>
                    <a:moveTo>
                      <a:pt x="767" y="546"/>
                    </a:moveTo>
                    <a:lnTo>
                      <a:pt x="655" y="491"/>
                    </a:lnTo>
                    <a:lnTo>
                      <a:pt x="767" y="491"/>
                    </a:lnTo>
                    <a:lnTo>
                      <a:pt x="767" y="546"/>
                    </a:lnTo>
                    <a:close/>
                    <a:moveTo>
                      <a:pt x="2127" y="500"/>
                    </a:moveTo>
                    <a:lnTo>
                      <a:pt x="2190" y="500"/>
                    </a:lnTo>
                    <a:lnTo>
                      <a:pt x="2190" y="520"/>
                    </a:lnTo>
                    <a:lnTo>
                      <a:pt x="2127" y="530"/>
                    </a:lnTo>
                    <a:lnTo>
                      <a:pt x="2127" y="500"/>
                    </a:lnTo>
                    <a:close/>
                    <a:moveTo>
                      <a:pt x="2026" y="541"/>
                    </a:moveTo>
                    <a:lnTo>
                      <a:pt x="2119" y="541"/>
                    </a:lnTo>
                    <a:lnTo>
                      <a:pt x="2119" y="569"/>
                    </a:lnTo>
                    <a:lnTo>
                      <a:pt x="2026" y="569"/>
                    </a:lnTo>
                    <a:lnTo>
                      <a:pt x="2026" y="541"/>
                    </a:lnTo>
                    <a:close/>
                    <a:moveTo>
                      <a:pt x="2026" y="500"/>
                    </a:moveTo>
                    <a:lnTo>
                      <a:pt x="2119" y="500"/>
                    </a:lnTo>
                    <a:lnTo>
                      <a:pt x="2119" y="530"/>
                    </a:lnTo>
                    <a:lnTo>
                      <a:pt x="2026" y="530"/>
                    </a:lnTo>
                    <a:lnTo>
                      <a:pt x="2026" y="500"/>
                    </a:lnTo>
                    <a:close/>
                    <a:moveTo>
                      <a:pt x="1936" y="541"/>
                    </a:moveTo>
                    <a:lnTo>
                      <a:pt x="2017" y="541"/>
                    </a:lnTo>
                    <a:lnTo>
                      <a:pt x="2017" y="569"/>
                    </a:lnTo>
                    <a:lnTo>
                      <a:pt x="1936" y="569"/>
                    </a:lnTo>
                    <a:lnTo>
                      <a:pt x="1936" y="541"/>
                    </a:lnTo>
                    <a:close/>
                    <a:moveTo>
                      <a:pt x="1924" y="500"/>
                    </a:moveTo>
                    <a:lnTo>
                      <a:pt x="2017" y="500"/>
                    </a:lnTo>
                    <a:lnTo>
                      <a:pt x="2017" y="530"/>
                    </a:lnTo>
                    <a:lnTo>
                      <a:pt x="1936" y="530"/>
                    </a:lnTo>
                    <a:lnTo>
                      <a:pt x="1936" y="530"/>
                    </a:lnTo>
                    <a:lnTo>
                      <a:pt x="1924" y="530"/>
                    </a:lnTo>
                    <a:lnTo>
                      <a:pt x="1924" y="500"/>
                    </a:lnTo>
                    <a:close/>
                    <a:moveTo>
                      <a:pt x="1820" y="500"/>
                    </a:moveTo>
                    <a:lnTo>
                      <a:pt x="1913" y="500"/>
                    </a:lnTo>
                    <a:lnTo>
                      <a:pt x="1913" y="530"/>
                    </a:lnTo>
                    <a:lnTo>
                      <a:pt x="1820" y="530"/>
                    </a:lnTo>
                    <a:lnTo>
                      <a:pt x="1820" y="500"/>
                    </a:lnTo>
                    <a:close/>
                    <a:moveTo>
                      <a:pt x="1719" y="500"/>
                    </a:moveTo>
                    <a:lnTo>
                      <a:pt x="1812" y="500"/>
                    </a:lnTo>
                    <a:lnTo>
                      <a:pt x="1812" y="530"/>
                    </a:lnTo>
                    <a:lnTo>
                      <a:pt x="1719" y="530"/>
                    </a:lnTo>
                    <a:lnTo>
                      <a:pt x="1719" y="500"/>
                    </a:lnTo>
                    <a:close/>
                    <a:moveTo>
                      <a:pt x="1653" y="500"/>
                    </a:moveTo>
                    <a:lnTo>
                      <a:pt x="1710" y="500"/>
                    </a:lnTo>
                    <a:lnTo>
                      <a:pt x="1710" y="530"/>
                    </a:lnTo>
                    <a:lnTo>
                      <a:pt x="1653" y="530"/>
                    </a:lnTo>
                    <a:lnTo>
                      <a:pt x="1653" y="500"/>
                    </a:lnTo>
                    <a:close/>
                    <a:moveTo>
                      <a:pt x="1333" y="219"/>
                    </a:moveTo>
                    <a:lnTo>
                      <a:pt x="1330" y="203"/>
                    </a:lnTo>
                    <a:lnTo>
                      <a:pt x="1389" y="203"/>
                    </a:lnTo>
                    <a:lnTo>
                      <a:pt x="1346" y="263"/>
                    </a:lnTo>
                    <a:lnTo>
                      <a:pt x="1331" y="219"/>
                    </a:lnTo>
                    <a:lnTo>
                      <a:pt x="1333" y="219"/>
                    </a:lnTo>
                    <a:close/>
                    <a:moveTo>
                      <a:pt x="1326" y="121"/>
                    </a:moveTo>
                    <a:lnTo>
                      <a:pt x="1310" y="121"/>
                    </a:lnTo>
                    <a:lnTo>
                      <a:pt x="1303" y="85"/>
                    </a:lnTo>
                    <a:lnTo>
                      <a:pt x="1326" y="85"/>
                    </a:lnTo>
                    <a:lnTo>
                      <a:pt x="1326" y="121"/>
                    </a:lnTo>
                    <a:close/>
                    <a:moveTo>
                      <a:pt x="1315" y="144"/>
                    </a:moveTo>
                    <a:lnTo>
                      <a:pt x="1314" y="130"/>
                    </a:lnTo>
                    <a:lnTo>
                      <a:pt x="1323" y="130"/>
                    </a:lnTo>
                    <a:lnTo>
                      <a:pt x="1315" y="144"/>
                    </a:lnTo>
                    <a:close/>
                    <a:moveTo>
                      <a:pt x="1267" y="130"/>
                    </a:moveTo>
                    <a:lnTo>
                      <a:pt x="1303" y="130"/>
                    </a:lnTo>
                    <a:lnTo>
                      <a:pt x="1319" y="199"/>
                    </a:lnTo>
                    <a:lnTo>
                      <a:pt x="1323" y="214"/>
                    </a:lnTo>
                    <a:lnTo>
                      <a:pt x="1267" y="214"/>
                    </a:lnTo>
                    <a:lnTo>
                      <a:pt x="1267" y="130"/>
                    </a:lnTo>
                    <a:close/>
                    <a:moveTo>
                      <a:pt x="1267" y="85"/>
                    </a:moveTo>
                    <a:lnTo>
                      <a:pt x="1292" y="85"/>
                    </a:lnTo>
                    <a:lnTo>
                      <a:pt x="1301" y="121"/>
                    </a:lnTo>
                    <a:lnTo>
                      <a:pt x="1267" y="121"/>
                    </a:lnTo>
                    <a:lnTo>
                      <a:pt x="1267" y="85"/>
                    </a:lnTo>
                    <a:close/>
                    <a:moveTo>
                      <a:pt x="1267" y="37"/>
                    </a:moveTo>
                    <a:lnTo>
                      <a:pt x="1281" y="37"/>
                    </a:lnTo>
                    <a:lnTo>
                      <a:pt x="1290" y="77"/>
                    </a:lnTo>
                    <a:lnTo>
                      <a:pt x="1267" y="77"/>
                    </a:lnTo>
                    <a:lnTo>
                      <a:pt x="1267" y="37"/>
                    </a:lnTo>
                    <a:close/>
                    <a:moveTo>
                      <a:pt x="1267" y="9"/>
                    </a:moveTo>
                    <a:lnTo>
                      <a:pt x="1276" y="9"/>
                    </a:lnTo>
                    <a:lnTo>
                      <a:pt x="1280" y="27"/>
                    </a:lnTo>
                    <a:lnTo>
                      <a:pt x="1267" y="27"/>
                    </a:lnTo>
                    <a:lnTo>
                      <a:pt x="1267" y="9"/>
                    </a:lnTo>
                    <a:close/>
                    <a:moveTo>
                      <a:pt x="1130" y="342"/>
                    </a:moveTo>
                    <a:lnTo>
                      <a:pt x="1139" y="342"/>
                    </a:lnTo>
                    <a:lnTo>
                      <a:pt x="1139" y="447"/>
                    </a:lnTo>
                    <a:lnTo>
                      <a:pt x="1130" y="447"/>
                    </a:lnTo>
                    <a:lnTo>
                      <a:pt x="1130" y="342"/>
                    </a:lnTo>
                    <a:close/>
                    <a:moveTo>
                      <a:pt x="362" y="678"/>
                    </a:moveTo>
                    <a:lnTo>
                      <a:pt x="250" y="664"/>
                    </a:lnTo>
                    <a:lnTo>
                      <a:pt x="239" y="664"/>
                    </a:lnTo>
                    <a:lnTo>
                      <a:pt x="239" y="644"/>
                    </a:lnTo>
                    <a:lnTo>
                      <a:pt x="396" y="635"/>
                    </a:lnTo>
                    <a:lnTo>
                      <a:pt x="462" y="653"/>
                    </a:lnTo>
                    <a:lnTo>
                      <a:pt x="462" y="703"/>
                    </a:lnTo>
                    <a:lnTo>
                      <a:pt x="443" y="703"/>
                    </a:lnTo>
                    <a:lnTo>
                      <a:pt x="443" y="765"/>
                    </a:lnTo>
                    <a:lnTo>
                      <a:pt x="378" y="765"/>
                    </a:lnTo>
                    <a:lnTo>
                      <a:pt x="378" y="708"/>
                    </a:lnTo>
                    <a:lnTo>
                      <a:pt x="362" y="708"/>
                    </a:lnTo>
                    <a:lnTo>
                      <a:pt x="362" y="678"/>
                    </a:lnTo>
                    <a:close/>
                  </a:path>
                </a:pathLst>
              </a:custGeom>
              <a:solidFill>
                <a:schemeClr val="accent6">
                  <a:alpha val="69804"/>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6" name="Line 10"/>
              <p:cNvSpPr>
                <a:spLocks noChangeShapeType="1"/>
              </p:cNvSpPr>
              <p:nvPr/>
            </p:nvSpPr>
            <p:spPr bwMode="auto">
              <a:xfrm>
                <a:off x="2515" y="3607"/>
                <a:ext cx="5" cy="1"/>
              </a:xfrm>
              <a:prstGeom prst="line">
                <a:avLst/>
              </a:prstGeom>
              <a:noFill/>
              <a:ln w="3175">
                <a:solidFill>
                  <a:srgbClr val="004369"/>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grpSp>
          <p:nvGrpSpPr>
            <p:cNvPr id="114" name="Group 103"/>
            <p:cNvGrpSpPr>
              <a:grpSpLocks noChangeAspect="1"/>
            </p:cNvGrpSpPr>
            <p:nvPr/>
          </p:nvGrpSpPr>
          <p:grpSpPr bwMode="auto">
            <a:xfrm>
              <a:off x="2674474" y="1327177"/>
              <a:ext cx="2219485" cy="1241859"/>
              <a:chOff x="4103" y="1387"/>
              <a:chExt cx="1092" cy="611"/>
            </a:xfrm>
            <a:solidFill>
              <a:schemeClr val="accent1">
                <a:lumMod val="40000"/>
                <a:lumOff val="60000"/>
              </a:schemeClr>
            </a:solidFill>
            <a:effectLst/>
          </p:grpSpPr>
          <p:sp>
            <p:nvSpPr>
              <p:cNvPr id="115" name="AutoShape 102"/>
              <p:cNvSpPr>
                <a:spLocks noChangeAspect="1" noChangeArrowheads="1" noTextEdit="1"/>
              </p:cNvSpPr>
              <p:nvPr/>
            </p:nvSpPr>
            <p:spPr bwMode="auto">
              <a:xfrm>
                <a:off x="4103" y="1387"/>
                <a:ext cx="1092" cy="6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dirty="0"/>
              </a:p>
            </p:txBody>
          </p:sp>
          <p:sp>
            <p:nvSpPr>
              <p:cNvPr id="116" name="Freeform 104"/>
              <p:cNvSpPr>
                <a:spLocks noEditPoints="1"/>
              </p:cNvSpPr>
              <p:nvPr/>
            </p:nvSpPr>
            <p:spPr bwMode="auto">
              <a:xfrm>
                <a:off x="4103" y="1387"/>
                <a:ext cx="1092" cy="611"/>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bg2"/>
              </a:solidFill>
              <a:ln w="9525">
                <a:noFill/>
                <a:round/>
                <a:headEnd/>
                <a:tailEnd/>
              </a:ln>
              <a:effectLst>
                <a:reflection blurRad="6350" stA="41000" endPos="29000" dir="5400000" sy="-100000" algn="bl" rotWithShape="0"/>
              </a:effectLst>
            </p:spPr>
            <p:txBody>
              <a:bodyPr vert="horz" wrap="square" lIns="91440" tIns="45720" rIns="91440" bIns="45720" numCol="1" anchor="t" anchorCtr="0" compatLnSpc="1">
                <a:prstTxWarp prst="textNoShape">
                  <a:avLst/>
                </a:prstTxWarp>
              </a:bodyPr>
              <a:lstStyle/>
              <a:p>
                <a:endParaRPr lang="en-GB" dirty="0"/>
              </a:p>
            </p:txBody>
          </p:sp>
          <p:sp>
            <p:nvSpPr>
              <p:cNvPr id="117" name="Freeform 105"/>
              <p:cNvSpPr>
                <a:spLocks noEditPoints="1"/>
              </p:cNvSpPr>
              <p:nvPr/>
            </p:nvSpPr>
            <p:spPr bwMode="auto">
              <a:xfrm>
                <a:off x="4421" y="1523"/>
                <a:ext cx="58" cy="60"/>
              </a:xfrm>
              <a:custGeom>
                <a:avLst/>
                <a:gdLst/>
                <a:ahLst/>
                <a:cxnLst>
                  <a:cxn ang="0">
                    <a:pos x="97" y="4"/>
                  </a:cxn>
                  <a:cxn ang="0">
                    <a:pos x="97" y="4"/>
                  </a:cxn>
                  <a:cxn ang="0">
                    <a:pos x="103" y="4"/>
                  </a:cxn>
                  <a:cxn ang="0">
                    <a:pos x="107" y="6"/>
                  </a:cxn>
                  <a:cxn ang="0">
                    <a:pos x="109" y="12"/>
                  </a:cxn>
                  <a:cxn ang="0">
                    <a:pos x="111" y="16"/>
                  </a:cxn>
                  <a:cxn ang="0">
                    <a:pos x="111" y="105"/>
                  </a:cxn>
                  <a:cxn ang="0">
                    <a:pos x="111" y="105"/>
                  </a:cxn>
                  <a:cxn ang="0">
                    <a:pos x="109" y="109"/>
                  </a:cxn>
                  <a:cxn ang="0">
                    <a:pos x="107" y="113"/>
                  </a:cxn>
                  <a:cxn ang="0">
                    <a:pos x="103" y="117"/>
                  </a:cxn>
                  <a:cxn ang="0">
                    <a:pos x="97" y="117"/>
                  </a:cxn>
                  <a:cxn ang="0">
                    <a:pos x="16" y="117"/>
                  </a:cxn>
                  <a:cxn ang="0">
                    <a:pos x="16" y="117"/>
                  </a:cxn>
                  <a:cxn ang="0">
                    <a:pos x="10" y="117"/>
                  </a:cxn>
                  <a:cxn ang="0">
                    <a:pos x="6" y="113"/>
                  </a:cxn>
                  <a:cxn ang="0">
                    <a:pos x="4" y="109"/>
                  </a:cxn>
                  <a:cxn ang="0">
                    <a:pos x="2" y="105"/>
                  </a:cxn>
                  <a:cxn ang="0">
                    <a:pos x="2" y="16"/>
                  </a:cxn>
                  <a:cxn ang="0">
                    <a:pos x="2" y="16"/>
                  </a:cxn>
                  <a:cxn ang="0">
                    <a:pos x="4" y="12"/>
                  </a:cxn>
                  <a:cxn ang="0">
                    <a:pos x="6" y="6"/>
                  </a:cxn>
                  <a:cxn ang="0">
                    <a:pos x="10" y="4"/>
                  </a:cxn>
                  <a:cxn ang="0">
                    <a:pos x="16" y="4"/>
                  </a:cxn>
                  <a:cxn ang="0">
                    <a:pos x="97" y="4"/>
                  </a:cxn>
                  <a:cxn ang="0">
                    <a:pos x="97" y="0"/>
                  </a:cxn>
                  <a:cxn ang="0">
                    <a:pos x="16" y="0"/>
                  </a:cxn>
                  <a:cxn ang="0">
                    <a:pos x="16" y="0"/>
                  </a:cxn>
                  <a:cxn ang="0">
                    <a:pos x="10" y="2"/>
                  </a:cxn>
                  <a:cxn ang="0">
                    <a:pos x="4" y="4"/>
                  </a:cxn>
                  <a:cxn ang="0">
                    <a:pos x="0" y="10"/>
                  </a:cxn>
                  <a:cxn ang="0">
                    <a:pos x="0" y="16"/>
                  </a:cxn>
                  <a:cxn ang="0">
                    <a:pos x="0" y="105"/>
                  </a:cxn>
                  <a:cxn ang="0">
                    <a:pos x="0" y="105"/>
                  </a:cxn>
                  <a:cxn ang="0">
                    <a:pos x="0" y="111"/>
                  </a:cxn>
                  <a:cxn ang="0">
                    <a:pos x="4" y="115"/>
                  </a:cxn>
                  <a:cxn ang="0">
                    <a:pos x="10" y="119"/>
                  </a:cxn>
                  <a:cxn ang="0">
                    <a:pos x="16" y="121"/>
                  </a:cxn>
                  <a:cxn ang="0">
                    <a:pos x="97" y="121"/>
                  </a:cxn>
                  <a:cxn ang="0">
                    <a:pos x="97" y="121"/>
                  </a:cxn>
                  <a:cxn ang="0">
                    <a:pos x="105" y="119"/>
                  </a:cxn>
                  <a:cxn ang="0">
                    <a:pos x="109" y="115"/>
                  </a:cxn>
                  <a:cxn ang="0">
                    <a:pos x="113" y="111"/>
                  </a:cxn>
                  <a:cxn ang="0">
                    <a:pos x="115" y="105"/>
                  </a:cxn>
                  <a:cxn ang="0">
                    <a:pos x="115" y="16"/>
                  </a:cxn>
                  <a:cxn ang="0">
                    <a:pos x="115" y="16"/>
                  </a:cxn>
                  <a:cxn ang="0">
                    <a:pos x="113" y="10"/>
                  </a:cxn>
                  <a:cxn ang="0">
                    <a:pos x="109" y="4"/>
                  </a:cxn>
                  <a:cxn ang="0">
                    <a:pos x="105" y="2"/>
                  </a:cxn>
                  <a:cxn ang="0">
                    <a:pos x="97" y="0"/>
                  </a:cxn>
                </a:cxnLst>
                <a:rect l="0" t="0" r="r" b="b"/>
                <a:pathLst>
                  <a:path w="115" h="121">
                    <a:moveTo>
                      <a:pt x="97" y="4"/>
                    </a:moveTo>
                    <a:lnTo>
                      <a:pt x="97" y="4"/>
                    </a:lnTo>
                    <a:lnTo>
                      <a:pt x="103" y="4"/>
                    </a:lnTo>
                    <a:lnTo>
                      <a:pt x="107" y="6"/>
                    </a:lnTo>
                    <a:lnTo>
                      <a:pt x="109" y="12"/>
                    </a:lnTo>
                    <a:lnTo>
                      <a:pt x="111" y="16"/>
                    </a:lnTo>
                    <a:lnTo>
                      <a:pt x="111" y="105"/>
                    </a:lnTo>
                    <a:lnTo>
                      <a:pt x="111" y="105"/>
                    </a:lnTo>
                    <a:lnTo>
                      <a:pt x="109" y="109"/>
                    </a:lnTo>
                    <a:lnTo>
                      <a:pt x="107" y="113"/>
                    </a:lnTo>
                    <a:lnTo>
                      <a:pt x="103" y="117"/>
                    </a:lnTo>
                    <a:lnTo>
                      <a:pt x="97" y="117"/>
                    </a:lnTo>
                    <a:lnTo>
                      <a:pt x="16" y="117"/>
                    </a:lnTo>
                    <a:lnTo>
                      <a:pt x="16" y="117"/>
                    </a:lnTo>
                    <a:lnTo>
                      <a:pt x="10" y="117"/>
                    </a:lnTo>
                    <a:lnTo>
                      <a:pt x="6" y="113"/>
                    </a:lnTo>
                    <a:lnTo>
                      <a:pt x="4" y="109"/>
                    </a:lnTo>
                    <a:lnTo>
                      <a:pt x="2" y="105"/>
                    </a:lnTo>
                    <a:lnTo>
                      <a:pt x="2" y="16"/>
                    </a:lnTo>
                    <a:lnTo>
                      <a:pt x="2" y="16"/>
                    </a:lnTo>
                    <a:lnTo>
                      <a:pt x="4" y="12"/>
                    </a:lnTo>
                    <a:lnTo>
                      <a:pt x="6" y="6"/>
                    </a:lnTo>
                    <a:lnTo>
                      <a:pt x="10" y="4"/>
                    </a:lnTo>
                    <a:lnTo>
                      <a:pt x="16" y="4"/>
                    </a:lnTo>
                    <a:lnTo>
                      <a:pt x="97" y="4"/>
                    </a:lnTo>
                    <a:close/>
                    <a:moveTo>
                      <a:pt x="97" y="0"/>
                    </a:moveTo>
                    <a:lnTo>
                      <a:pt x="16" y="0"/>
                    </a:lnTo>
                    <a:lnTo>
                      <a:pt x="16" y="0"/>
                    </a:lnTo>
                    <a:lnTo>
                      <a:pt x="10" y="2"/>
                    </a:lnTo>
                    <a:lnTo>
                      <a:pt x="4" y="4"/>
                    </a:lnTo>
                    <a:lnTo>
                      <a:pt x="0" y="10"/>
                    </a:lnTo>
                    <a:lnTo>
                      <a:pt x="0" y="16"/>
                    </a:lnTo>
                    <a:lnTo>
                      <a:pt x="0" y="105"/>
                    </a:lnTo>
                    <a:lnTo>
                      <a:pt x="0" y="105"/>
                    </a:lnTo>
                    <a:lnTo>
                      <a:pt x="0" y="111"/>
                    </a:lnTo>
                    <a:lnTo>
                      <a:pt x="4" y="115"/>
                    </a:lnTo>
                    <a:lnTo>
                      <a:pt x="10" y="119"/>
                    </a:lnTo>
                    <a:lnTo>
                      <a:pt x="16" y="121"/>
                    </a:lnTo>
                    <a:lnTo>
                      <a:pt x="97" y="121"/>
                    </a:lnTo>
                    <a:lnTo>
                      <a:pt x="97" y="121"/>
                    </a:lnTo>
                    <a:lnTo>
                      <a:pt x="105" y="119"/>
                    </a:lnTo>
                    <a:lnTo>
                      <a:pt x="109" y="115"/>
                    </a:lnTo>
                    <a:lnTo>
                      <a:pt x="113" y="111"/>
                    </a:lnTo>
                    <a:lnTo>
                      <a:pt x="115" y="105"/>
                    </a:lnTo>
                    <a:lnTo>
                      <a:pt x="115" y="16"/>
                    </a:lnTo>
                    <a:lnTo>
                      <a:pt x="115" y="16"/>
                    </a:lnTo>
                    <a:lnTo>
                      <a:pt x="113" y="10"/>
                    </a:lnTo>
                    <a:lnTo>
                      <a:pt x="109" y="4"/>
                    </a:lnTo>
                    <a:lnTo>
                      <a:pt x="105" y="2"/>
                    </a:lnTo>
                    <a:lnTo>
                      <a:pt x="97"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19" name="Freeform 108"/>
              <p:cNvSpPr>
                <a:spLocks/>
              </p:cNvSpPr>
              <p:nvPr/>
            </p:nvSpPr>
            <p:spPr bwMode="auto">
              <a:xfrm>
                <a:off x="4425" y="1529"/>
                <a:ext cx="49" cy="46"/>
              </a:xfrm>
              <a:custGeom>
                <a:avLst/>
                <a:gdLst/>
                <a:ahLst/>
                <a:cxnLst>
                  <a:cxn ang="0">
                    <a:pos x="65" y="46"/>
                  </a:cxn>
                  <a:cxn ang="0">
                    <a:pos x="87" y="18"/>
                  </a:cxn>
                  <a:cxn ang="0">
                    <a:pos x="87" y="18"/>
                  </a:cxn>
                  <a:cxn ang="0">
                    <a:pos x="57" y="34"/>
                  </a:cxn>
                  <a:cxn ang="0">
                    <a:pos x="49" y="0"/>
                  </a:cxn>
                  <a:cxn ang="0">
                    <a:pos x="49" y="0"/>
                  </a:cxn>
                  <a:cxn ang="0">
                    <a:pos x="41" y="34"/>
                  </a:cxn>
                  <a:cxn ang="0">
                    <a:pos x="10" y="18"/>
                  </a:cxn>
                  <a:cxn ang="0">
                    <a:pos x="10" y="18"/>
                  </a:cxn>
                  <a:cxn ang="0">
                    <a:pos x="31" y="46"/>
                  </a:cxn>
                  <a:cxn ang="0">
                    <a:pos x="0" y="60"/>
                  </a:cxn>
                  <a:cxn ang="0">
                    <a:pos x="0" y="60"/>
                  </a:cxn>
                  <a:cxn ang="0">
                    <a:pos x="35" y="60"/>
                  </a:cxn>
                  <a:cxn ang="0">
                    <a:pos x="27" y="93"/>
                  </a:cxn>
                  <a:cxn ang="0">
                    <a:pos x="27" y="93"/>
                  </a:cxn>
                  <a:cxn ang="0">
                    <a:pos x="49" y="68"/>
                  </a:cxn>
                  <a:cxn ang="0">
                    <a:pos x="69" y="93"/>
                  </a:cxn>
                  <a:cxn ang="0">
                    <a:pos x="69" y="93"/>
                  </a:cxn>
                  <a:cxn ang="0">
                    <a:pos x="63" y="60"/>
                  </a:cxn>
                  <a:cxn ang="0">
                    <a:pos x="97" y="60"/>
                  </a:cxn>
                  <a:cxn ang="0">
                    <a:pos x="97" y="60"/>
                  </a:cxn>
                  <a:cxn ang="0">
                    <a:pos x="65" y="46"/>
                  </a:cxn>
                </a:cxnLst>
                <a:rect l="0" t="0" r="r" b="b"/>
                <a:pathLst>
                  <a:path w="97" h="93">
                    <a:moveTo>
                      <a:pt x="65" y="46"/>
                    </a:moveTo>
                    <a:lnTo>
                      <a:pt x="87" y="18"/>
                    </a:lnTo>
                    <a:lnTo>
                      <a:pt x="87" y="18"/>
                    </a:lnTo>
                    <a:lnTo>
                      <a:pt x="57" y="34"/>
                    </a:lnTo>
                    <a:lnTo>
                      <a:pt x="49" y="0"/>
                    </a:lnTo>
                    <a:lnTo>
                      <a:pt x="49" y="0"/>
                    </a:lnTo>
                    <a:lnTo>
                      <a:pt x="41" y="34"/>
                    </a:lnTo>
                    <a:lnTo>
                      <a:pt x="10" y="18"/>
                    </a:lnTo>
                    <a:lnTo>
                      <a:pt x="10" y="18"/>
                    </a:lnTo>
                    <a:lnTo>
                      <a:pt x="31" y="46"/>
                    </a:lnTo>
                    <a:lnTo>
                      <a:pt x="0" y="60"/>
                    </a:lnTo>
                    <a:lnTo>
                      <a:pt x="0" y="60"/>
                    </a:lnTo>
                    <a:lnTo>
                      <a:pt x="35" y="60"/>
                    </a:lnTo>
                    <a:lnTo>
                      <a:pt x="27" y="93"/>
                    </a:lnTo>
                    <a:lnTo>
                      <a:pt x="27" y="93"/>
                    </a:lnTo>
                    <a:lnTo>
                      <a:pt x="49" y="68"/>
                    </a:lnTo>
                    <a:lnTo>
                      <a:pt x="69" y="93"/>
                    </a:lnTo>
                    <a:lnTo>
                      <a:pt x="69" y="93"/>
                    </a:lnTo>
                    <a:lnTo>
                      <a:pt x="63" y="60"/>
                    </a:lnTo>
                    <a:lnTo>
                      <a:pt x="97" y="60"/>
                    </a:lnTo>
                    <a:lnTo>
                      <a:pt x="97" y="60"/>
                    </a:lnTo>
                    <a:lnTo>
                      <a:pt x="65" y="4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GB" dirty="0"/>
              </a:p>
            </p:txBody>
          </p:sp>
        </p:grpSp>
      </p:grpSp>
      <p:sp>
        <p:nvSpPr>
          <p:cNvPr id="120" name="TextBox 119"/>
          <p:cNvSpPr txBox="1"/>
          <p:nvPr/>
        </p:nvSpPr>
        <p:spPr>
          <a:xfrm>
            <a:off x="3051994" y="2941005"/>
            <a:ext cx="3569634" cy="369332"/>
          </a:xfrm>
          <a:prstGeom prst="rect">
            <a:avLst/>
          </a:prstGeom>
          <a:noFill/>
        </p:spPr>
        <p:txBody>
          <a:bodyPr wrap="square" lIns="0" tIns="0" rIns="0" bIns="0" rtlCol="0">
            <a:spAutoFit/>
          </a:bodyPr>
          <a:lstStyle/>
          <a:p>
            <a:r>
              <a:rPr lang="en-GB" sz="1200" b="1" cap="all" dirty="0" smtClean="0">
                <a:solidFill>
                  <a:schemeClr val="accent1">
                    <a:lumMod val="60000"/>
                    <a:lumOff val="40000"/>
                  </a:schemeClr>
                </a:solidFill>
              </a:rPr>
              <a:t>Companies of particular </a:t>
            </a:r>
          </a:p>
          <a:p>
            <a:r>
              <a:rPr lang="en-GB" sz="1200" b="1" cap="all" dirty="0" smtClean="0">
                <a:solidFill>
                  <a:schemeClr val="accent1">
                    <a:lumMod val="60000"/>
                    <a:lumOff val="40000"/>
                  </a:schemeClr>
                </a:solidFill>
              </a:rPr>
              <a:t>strategic importance:</a:t>
            </a:r>
          </a:p>
        </p:txBody>
      </p:sp>
      <p:sp>
        <p:nvSpPr>
          <p:cNvPr id="121" name="TextBox 120"/>
          <p:cNvSpPr txBox="1"/>
          <p:nvPr/>
        </p:nvSpPr>
        <p:spPr>
          <a:xfrm>
            <a:off x="3051994" y="3469022"/>
            <a:ext cx="1800000" cy="1077218"/>
          </a:xfrm>
          <a:prstGeom prst="rect">
            <a:avLst/>
          </a:prstGeom>
          <a:noFill/>
        </p:spPr>
        <p:txBody>
          <a:bodyPr wrap="square" lIns="0" tIns="0" rIns="0" bIns="0" rtlCol="0">
            <a:spAutoFit/>
          </a:bodyPr>
          <a:lstStyle/>
          <a:p>
            <a:r>
              <a:rPr lang="en-GB" sz="1000" b="1" cap="all" dirty="0" smtClean="0">
                <a:solidFill>
                  <a:schemeClr val="bg1"/>
                </a:solidFill>
              </a:rPr>
              <a:t>Transport</a:t>
            </a:r>
          </a:p>
          <a:p>
            <a:r>
              <a:rPr lang="en-GB" sz="1000" dirty="0" smtClean="0">
                <a:solidFill>
                  <a:schemeClr val="bg1"/>
                </a:solidFill>
              </a:rPr>
              <a:t>Maersk Line</a:t>
            </a:r>
          </a:p>
          <a:p>
            <a:r>
              <a:rPr lang="en-GB" sz="1000" dirty="0" smtClean="0">
                <a:solidFill>
                  <a:schemeClr val="bg1"/>
                </a:solidFill>
              </a:rPr>
              <a:t>APM Terminals</a:t>
            </a:r>
          </a:p>
          <a:p>
            <a:r>
              <a:rPr lang="en-GB" sz="1000" dirty="0" smtClean="0">
                <a:solidFill>
                  <a:schemeClr val="bg1"/>
                </a:solidFill>
              </a:rPr>
              <a:t>APM Shipping Services</a:t>
            </a:r>
          </a:p>
          <a:p>
            <a:endParaRPr lang="en-GB" sz="1000" dirty="0">
              <a:solidFill>
                <a:schemeClr val="bg1"/>
              </a:solidFill>
            </a:endParaRPr>
          </a:p>
          <a:p>
            <a:endParaRPr lang="en-GB" sz="1000" dirty="0" smtClean="0">
              <a:solidFill>
                <a:schemeClr val="bg1"/>
              </a:solidFill>
            </a:endParaRPr>
          </a:p>
          <a:p>
            <a:r>
              <a:rPr lang="en-GB" sz="1000" dirty="0" smtClean="0">
                <a:solidFill>
                  <a:schemeClr val="bg1"/>
                </a:solidFill>
              </a:rPr>
              <a:t> </a:t>
            </a:r>
          </a:p>
        </p:txBody>
      </p:sp>
      <p:sp>
        <p:nvSpPr>
          <p:cNvPr id="122" name="Content Placeholder 8"/>
          <p:cNvSpPr txBox="1">
            <a:spLocks/>
          </p:cNvSpPr>
          <p:nvPr/>
        </p:nvSpPr>
        <p:spPr>
          <a:xfrm>
            <a:off x="460374" y="2941006"/>
            <a:ext cx="2349328" cy="740352"/>
          </a:xfrm>
          <a:prstGeom prst="rect">
            <a:avLst/>
          </a:prstGeom>
        </p:spPr>
        <p:txBody>
          <a:bodyPr vert="horz" lIns="0" tIns="0" rIns="0" bIns="0" rtlCol="0">
            <a:noAutofit/>
          </a:bodyPr>
          <a:lstStyle/>
          <a:p>
            <a:pPr marR="0" lvl="0" algn="l" defTabSz="914400" rtl="0" eaLnBrk="1" fontAlgn="auto" latinLnBrk="0" hangingPunct="1">
              <a:lnSpc>
                <a:spcPct val="100000"/>
              </a:lnSpc>
              <a:spcBef>
                <a:spcPts val="60"/>
              </a:spcBef>
              <a:spcAft>
                <a:spcPts val="600"/>
              </a:spcAft>
              <a:buClrTx/>
              <a:buSzPct val="80000"/>
              <a:tabLst/>
              <a:defRPr/>
            </a:pPr>
            <a:r>
              <a:rPr kumimoji="0" lang="en-GB" sz="1200" b="1" i="0" u="none" strike="noStrike" kern="1200" cap="all" spc="0" normalizeH="0" baseline="0" noProof="0" dirty="0" smtClean="0">
                <a:ln>
                  <a:noFill/>
                </a:ln>
                <a:solidFill>
                  <a:schemeClr val="accent1">
                    <a:lumMod val="60000"/>
                    <a:lumOff val="40000"/>
                  </a:schemeClr>
                </a:solidFill>
                <a:effectLst/>
                <a:uLnTx/>
                <a:uFillTx/>
              </a:rPr>
              <a:t>Operate mainly in </a:t>
            </a:r>
            <a:br>
              <a:rPr kumimoji="0" lang="en-GB" sz="1200" b="1" i="0" u="none" strike="noStrike" kern="1200" cap="all" spc="0" normalizeH="0" baseline="0" noProof="0" dirty="0" smtClean="0">
                <a:ln>
                  <a:noFill/>
                </a:ln>
                <a:solidFill>
                  <a:schemeClr val="accent1">
                    <a:lumMod val="60000"/>
                    <a:lumOff val="40000"/>
                  </a:schemeClr>
                </a:solidFill>
                <a:effectLst/>
                <a:uLnTx/>
                <a:uFillTx/>
              </a:rPr>
            </a:br>
            <a:r>
              <a:rPr kumimoji="0" lang="en-GB" sz="1200" b="1" i="0" u="none" strike="noStrike" kern="1200" cap="all" spc="0" normalizeH="0" baseline="0" noProof="0" dirty="0" smtClean="0">
                <a:ln>
                  <a:noFill/>
                </a:ln>
                <a:solidFill>
                  <a:schemeClr val="accent1">
                    <a:lumMod val="60000"/>
                    <a:lumOff val="40000"/>
                  </a:schemeClr>
                </a:solidFill>
                <a:effectLst/>
                <a:uLnTx/>
                <a:uFillTx/>
              </a:rPr>
              <a:t>the trans-port and</a:t>
            </a:r>
            <a:r>
              <a:rPr kumimoji="0" lang="en-GB" sz="1200" b="1" i="0" u="none" strike="noStrike" kern="1200" cap="all" spc="0" normalizeH="0" noProof="0" dirty="0" smtClean="0">
                <a:ln>
                  <a:noFill/>
                </a:ln>
                <a:solidFill>
                  <a:schemeClr val="accent1">
                    <a:lumMod val="60000"/>
                    <a:lumOff val="40000"/>
                  </a:schemeClr>
                </a:solidFill>
                <a:effectLst/>
                <a:uLnTx/>
                <a:uFillTx/>
              </a:rPr>
              <a:t> </a:t>
            </a:r>
            <a:br>
              <a:rPr kumimoji="0" lang="en-GB" sz="1200" b="1" i="0" u="none" strike="noStrike" kern="1200" cap="all" spc="0" normalizeH="0" noProof="0" dirty="0" smtClean="0">
                <a:ln>
                  <a:noFill/>
                </a:ln>
                <a:solidFill>
                  <a:schemeClr val="accent1">
                    <a:lumMod val="60000"/>
                    <a:lumOff val="40000"/>
                  </a:schemeClr>
                </a:solidFill>
                <a:effectLst/>
                <a:uLnTx/>
                <a:uFillTx/>
              </a:rPr>
            </a:br>
            <a:r>
              <a:rPr lang="en-GB" sz="1200" b="1" cap="all" dirty="0" smtClean="0">
                <a:solidFill>
                  <a:schemeClr val="accent1">
                    <a:lumMod val="60000"/>
                    <a:lumOff val="40000"/>
                  </a:schemeClr>
                </a:solidFill>
              </a:rPr>
              <a:t>energy</a:t>
            </a:r>
            <a:r>
              <a:rPr kumimoji="0" lang="en-GB" sz="1200" b="1" i="0" u="none" strike="noStrike" kern="1200" cap="all" spc="0" normalizeH="0" baseline="0" noProof="0" dirty="0" smtClean="0">
                <a:ln>
                  <a:noFill/>
                </a:ln>
                <a:solidFill>
                  <a:schemeClr val="accent1">
                    <a:lumMod val="60000"/>
                    <a:lumOff val="40000"/>
                  </a:schemeClr>
                </a:solidFill>
                <a:effectLst/>
                <a:uLnTx/>
                <a:uFillTx/>
              </a:rPr>
              <a:t> industries</a:t>
            </a:r>
          </a:p>
          <a:p>
            <a:pPr marR="0" lvl="0" algn="l" defTabSz="914400" rtl="0" eaLnBrk="1" fontAlgn="auto" latinLnBrk="0" hangingPunct="1">
              <a:lnSpc>
                <a:spcPct val="100000"/>
              </a:lnSpc>
              <a:spcBef>
                <a:spcPts val="60"/>
              </a:spcBef>
              <a:spcAft>
                <a:spcPts val="600"/>
              </a:spcAft>
              <a:buClrTx/>
              <a:buSzPct val="80000"/>
              <a:tabLst/>
              <a:defRPr/>
            </a:pPr>
            <a:endParaRPr kumimoji="0" lang="en-GB" sz="1200" b="0" i="0" u="none" strike="noStrike" kern="1200" cap="all" spc="0" normalizeH="0" baseline="0" noProof="0" dirty="0" smtClean="0">
              <a:ln>
                <a:noFill/>
              </a:ln>
              <a:solidFill>
                <a:schemeClr val="accent1">
                  <a:lumMod val="60000"/>
                  <a:lumOff val="40000"/>
                </a:schemeClr>
              </a:solidFill>
              <a:effectLst/>
              <a:uLnTx/>
              <a:uFillTx/>
            </a:endParaRPr>
          </a:p>
        </p:txBody>
      </p:sp>
      <p:sp>
        <p:nvSpPr>
          <p:cNvPr id="123" name="Rektangel 11"/>
          <p:cNvSpPr>
            <a:spLocks noChangeArrowheads="1"/>
          </p:cNvSpPr>
          <p:nvPr/>
        </p:nvSpPr>
        <p:spPr bwMode="auto">
          <a:xfrm>
            <a:off x="4986269" y="3469022"/>
            <a:ext cx="1800000" cy="800100"/>
          </a:xfrm>
          <a:prstGeom prst="rect">
            <a:avLst/>
          </a:prstGeom>
          <a:noFill/>
          <a:ln w="9525" algn="ctr">
            <a:noFill/>
            <a:round/>
            <a:headEnd/>
            <a:tailEnd/>
          </a:ln>
        </p:spPr>
        <p:txBody>
          <a:bodyPr lIns="0" tIns="0" rIns="0" bIns="0"/>
          <a:lstStyle/>
          <a:p>
            <a:r>
              <a:rPr lang="en-GB" sz="1000" b="1" cap="all" dirty="0" smtClean="0">
                <a:solidFill>
                  <a:schemeClr val="bg1"/>
                </a:solidFill>
              </a:rPr>
              <a:t>Energy</a:t>
            </a:r>
          </a:p>
          <a:p>
            <a:r>
              <a:rPr lang="en-GB" sz="1000" dirty="0" smtClean="0">
                <a:solidFill>
                  <a:schemeClr val="bg1"/>
                </a:solidFill>
              </a:rPr>
              <a:t>Maersk Oil</a:t>
            </a:r>
            <a:endParaRPr lang="en-GB" sz="1000" dirty="0">
              <a:solidFill>
                <a:schemeClr val="bg1"/>
              </a:solidFill>
            </a:endParaRPr>
          </a:p>
          <a:p>
            <a:r>
              <a:rPr lang="en-GB" sz="1000" dirty="0" smtClean="0">
                <a:solidFill>
                  <a:schemeClr val="bg1"/>
                </a:solidFill>
              </a:rPr>
              <a:t>Maersk Drilling</a:t>
            </a:r>
            <a:endParaRPr lang="en-GB" sz="1000" dirty="0">
              <a:solidFill>
                <a:schemeClr val="bg1"/>
              </a:solidFill>
            </a:endParaRPr>
          </a:p>
          <a:p>
            <a:endParaRPr lang="en-GB" sz="1000" dirty="0" smtClean="0">
              <a:solidFill>
                <a:schemeClr val="bg1"/>
              </a:solidFill>
            </a:endParaRPr>
          </a:p>
        </p:txBody>
      </p:sp>
      <p:sp>
        <p:nvSpPr>
          <p:cNvPr id="124" name="TextBox 123"/>
          <p:cNvSpPr txBox="1"/>
          <p:nvPr/>
        </p:nvSpPr>
        <p:spPr>
          <a:xfrm>
            <a:off x="6799083" y="2941005"/>
            <a:ext cx="1692000" cy="442035"/>
          </a:xfrm>
          <a:prstGeom prst="rect">
            <a:avLst/>
          </a:prstGeom>
          <a:noFill/>
        </p:spPr>
        <p:txBody>
          <a:bodyPr wrap="square" lIns="0" tIns="0" rIns="0" bIns="0" rtlCol="0">
            <a:noAutofit/>
          </a:bodyPr>
          <a:lstStyle/>
          <a:p>
            <a:r>
              <a:rPr lang="en-GB" sz="1200" b="1" cap="all" dirty="0" smtClean="0">
                <a:solidFill>
                  <a:schemeClr val="accent1">
                    <a:lumMod val="60000"/>
                    <a:lumOff val="40000"/>
                  </a:schemeClr>
                </a:solidFill>
              </a:rPr>
              <a:t>Strategic investments:</a:t>
            </a:r>
          </a:p>
        </p:txBody>
      </p:sp>
      <p:sp>
        <p:nvSpPr>
          <p:cNvPr id="125" name="Rektangel 11"/>
          <p:cNvSpPr>
            <a:spLocks noChangeArrowheads="1"/>
          </p:cNvSpPr>
          <p:nvPr/>
        </p:nvSpPr>
        <p:spPr bwMode="auto">
          <a:xfrm>
            <a:off x="6799083" y="3469022"/>
            <a:ext cx="1800000" cy="800100"/>
          </a:xfrm>
          <a:prstGeom prst="rect">
            <a:avLst/>
          </a:prstGeom>
          <a:noFill/>
          <a:ln w="9525" algn="ctr">
            <a:noFill/>
            <a:round/>
            <a:headEnd/>
            <a:tailEnd/>
          </a:ln>
        </p:spPr>
        <p:txBody>
          <a:bodyPr lIns="0" tIns="0" rIns="0" bIns="0"/>
          <a:lstStyle/>
          <a:p>
            <a:r>
              <a:rPr lang="en-GB" sz="1000" dirty="0" smtClean="0">
                <a:solidFill>
                  <a:schemeClr val="bg1"/>
                </a:solidFill>
              </a:rPr>
              <a:t>Maersk Container Industry</a:t>
            </a:r>
          </a:p>
          <a:p>
            <a:r>
              <a:rPr lang="en-GB" sz="1000" dirty="0" err="1" smtClean="0">
                <a:solidFill>
                  <a:schemeClr val="bg1"/>
                </a:solidFill>
              </a:rPr>
              <a:t>Höegh</a:t>
            </a:r>
            <a:r>
              <a:rPr lang="en-GB" sz="1000" dirty="0" smtClean="0">
                <a:solidFill>
                  <a:schemeClr val="bg1"/>
                </a:solidFill>
              </a:rPr>
              <a:t> </a:t>
            </a:r>
            <a:r>
              <a:rPr lang="en-GB" sz="1000" dirty="0" err="1" smtClean="0">
                <a:solidFill>
                  <a:schemeClr val="bg1"/>
                </a:solidFill>
              </a:rPr>
              <a:t>Autoliners</a:t>
            </a:r>
            <a:endParaRPr lang="en-GB" sz="1000" dirty="0">
              <a:solidFill>
                <a:schemeClr val="bg1"/>
              </a:solidFill>
            </a:endParaRPr>
          </a:p>
          <a:p>
            <a:endParaRPr lang="en-GB" sz="1000" dirty="0" smtClean="0">
              <a:solidFill>
                <a:schemeClr val="bg1"/>
              </a:solidFill>
            </a:endParaRPr>
          </a:p>
        </p:txBody>
      </p:sp>
      <p:cxnSp>
        <p:nvCxnSpPr>
          <p:cNvPr id="127" name="Straight Connector 126"/>
          <p:cNvCxnSpPr/>
          <p:nvPr/>
        </p:nvCxnSpPr>
        <p:spPr>
          <a:xfrm>
            <a:off x="2924528" y="2926074"/>
            <a:ext cx="0" cy="1365365"/>
          </a:xfrm>
          <a:prstGeom prst="line">
            <a:avLst/>
          </a:prstGeom>
          <a:ln w="63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6671617" y="2926074"/>
            <a:ext cx="0" cy="1365365"/>
          </a:xfrm>
          <a:prstGeom prst="line">
            <a:avLst/>
          </a:prstGeom>
          <a:ln w="63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30" name="Content Placeholder 8"/>
          <p:cNvSpPr txBox="1">
            <a:spLocks/>
          </p:cNvSpPr>
          <p:nvPr/>
        </p:nvSpPr>
        <p:spPr>
          <a:xfrm>
            <a:off x="443519" y="3596304"/>
            <a:ext cx="2097175" cy="762670"/>
          </a:xfrm>
          <a:prstGeom prst="rect">
            <a:avLst/>
          </a:prstGeom>
        </p:spPr>
        <p:txBody>
          <a:bodyPr vert="horz" lIns="0" tIns="0" rIns="0" bIns="0" rtlCol="0">
            <a:noAutofit/>
          </a:bodyPr>
          <a:lstStyle/>
          <a:p>
            <a:pPr marR="0" lvl="0" algn="l" defTabSz="914400" rtl="0" eaLnBrk="1" fontAlgn="auto" latinLnBrk="0" hangingPunct="1">
              <a:lnSpc>
                <a:spcPct val="100000"/>
              </a:lnSpc>
              <a:spcBef>
                <a:spcPts val="60"/>
              </a:spcBef>
              <a:spcAft>
                <a:spcPts val="600"/>
              </a:spcAft>
              <a:buClrTx/>
              <a:buSzPct val="80000"/>
              <a:tabLst/>
              <a:defRPr/>
            </a:pPr>
            <a:r>
              <a:rPr kumimoji="0" lang="en-GB" sz="1000" b="0" i="0" u="none" strike="noStrike" kern="1200" spc="0" normalizeH="0" baseline="0" noProof="0" dirty="0" smtClean="0">
                <a:ln>
                  <a:noFill/>
                </a:ln>
                <a:solidFill>
                  <a:schemeClr val="bg1"/>
                </a:solidFill>
                <a:effectLst/>
                <a:uLnTx/>
                <a:uFillTx/>
              </a:rPr>
              <a:t>Approx. 88,300 employees</a:t>
            </a:r>
          </a:p>
          <a:p>
            <a:pPr>
              <a:spcBef>
                <a:spcPts val="60"/>
              </a:spcBef>
              <a:spcAft>
                <a:spcPts val="600"/>
              </a:spcAft>
              <a:buSzPct val="80000"/>
              <a:defRPr/>
            </a:pPr>
            <a:r>
              <a:rPr lang="en-GB" sz="1000" dirty="0" smtClean="0">
                <a:solidFill>
                  <a:schemeClr val="bg1"/>
                </a:solidFill>
              </a:rPr>
              <a:t>2015 </a:t>
            </a:r>
            <a:r>
              <a:rPr lang="en-GB" sz="1000" dirty="0">
                <a:solidFill>
                  <a:schemeClr val="bg1"/>
                </a:solidFill>
              </a:rPr>
              <a:t>revenue: USD </a:t>
            </a:r>
            <a:r>
              <a:rPr lang="en-GB" sz="1000" dirty="0" smtClean="0">
                <a:solidFill>
                  <a:schemeClr val="bg1"/>
                </a:solidFill>
              </a:rPr>
              <a:t>40.3 billion</a:t>
            </a:r>
            <a:endParaRPr kumimoji="0" lang="en-GB" sz="1000" b="0" i="0" u="none" strike="noStrike" kern="1200" spc="0" normalizeH="0" baseline="0" noProof="0" dirty="0" smtClean="0">
              <a:ln>
                <a:noFill/>
              </a:ln>
              <a:solidFill>
                <a:schemeClr val="bg1"/>
              </a:solidFill>
              <a:effectLst/>
              <a:uLnTx/>
              <a:uFillTx/>
            </a:endParaRPr>
          </a:p>
          <a:p>
            <a:pPr marR="0" lvl="0" algn="l" defTabSz="914400" rtl="0" eaLnBrk="1" fontAlgn="auto" latinLnBrk="0" hangingPunct="1">
              <a:lnSpc>
                <a:spcPct val="100000"/>
              </a:lnSpc>
              <a:spcBef>
                <a:spcPts val="60"/>
              </a:spcBef>
              <a:spcAft>
                <a:spcPts val="600"/>
              </a:spcAft>
              <a:buClrTx/>
              <a:buSzPct val="80000"/>
              <a:tabLst/>
              <a:defRPr/>
            </a:pPr>
            <a:endParaRPr kumimoji="0" lang="en-GB" sz="1200" b="0" i="0" u="none" strike="noStrike" kern="1200" cap="all" spc="0" normalizeH="0" baseline="0" noProof="0" dirty="0" smtClean="0">
              <a:ln>
                <a:noFill/>
              </a:ln>
              <a:solidFill>
                <a:schemeClr val="bg1"/>
              </a:solidFill>
              <a:effectLst/>
              <a:uLnTx/>
              <a:uFillTx/>
            </a:endParaRPr>
          </a:p>
        </p:txBody>
      </p:sp>
    </p:spTree>
    <p:extLst>
      <p:ext uri="{BB962C8B-B14F-4D97-AF65-F5344CB8AC3E}">
        <p14:creationId xmlns:p14="http://schemas.microsoft.com/office/powerpoint/2010/main" val="355660323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950" y="109538"/>
            <a:ext cx="8926512" cy="4657213"/>
          </a:xfrm>
          <a:prstGeom prst="rect">
            <a:avLst/>
          </a:prstGeom>
        </p:spPr>
      </p:pic>
      <p:sp>
        <p:nvSpPr>
          <p:cNvPr id="3" name="Slide Number Placeholder 2"/>
          <p:cNvSpPr>
            <a:spLocks noGrp="1"/>
          </p:cNvSpPr>
          <p:nvPr>
            <p:ph type="sldNum" sz="quarter" idx="12"/>
          </p:nvPr>
        </p:nvSpPr>
        <p:spPr/>
        <p:txBody>
          <a:bodyPr/>
          <a:lstStyle/>
          <a:p>
            <a:r>
              <a:rPr lang="en-GB" dirty="0" smtClean="0">
                <a:solidFill>
                  <a:schemeClr val="bg1"/>
                </a:solidFill>
              </a:rPr>
              <a:t>page </a:t>
            </a:r>
            <a:fld id="{161BE2EA-AEDB-4948-88E1-594E5C4BF481}" type="slidenum">
              <a:rPr lang="en-GB" b="1" smtClean="0">
                <a:solidFill>
                  <a:schemeClr val="bg1"/>
                </a:solidFill>
              </a:rPr>
              <a:pPr/>
              <a:t>3</a:t>
            </a:fld>
            <a:endParaRPr lang="en-GB" b="1" dirty="0">
              <a:solidFill>
                <a:schemeClr val="bg1"/>
              </a:solidFill>
            </a:endParaRPr>
          </a:p>
        </p:txBody>
      </p:sp>
      <p:sp>
        <p:nvSpPr>
          <p:cNvPr id="8" name="Title 3"/>
          <p:cNvSpPr>
            <a:spLocks noGrp="1"/>
          </p:cNvSpPr>
          <p:nvPr>
            <p:ph type="title"/>
          </p:nvPr>
        </p:nvSpPr>
        <p:spPr>
          <a:xfrm>
            <a:off x="460375" y="579121"/>
            <a:ext cx="8223250" cy="498676"/>
          </a:xfrm>
        </p:spPr>
        <p:txBody>
          <a:bodyPr/>
          <a:lstStyle/>
          <a:p>
            <a:pPr algn="ctr"/>
            <a:r>
              <a:rPr lang="en-GB" cap="all" dirty="0" smtClean="0">
                <a:solidFill>
                  <a:schemeClr val="bg1"/>
                </a:solidFill>
              </a:rPr>
              <a:t>The Maersk Group at a glance</a:t>
            </a:r>
            <a:endParaRPr lang="en-GB" cap="all" dirty="0"/>
          </a:p>
        </p:txBody>
      </p:sp>
      <p:pic>
        <p:nvPicPr>
          <p:cNvPr id="6" name="Picture 5"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34448117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625975" y="109537"/>
            <a:ext cx="4408488" cy="4656137"/>
          </a:xfrm>
          <a:solidFill>
            <a:schemeClr val="accent1"/>
          </a:solidFill>
        </p:spPr>
        <p:txBody>
          <a:bodyPr lIns="360000" tIns="612000" rIns="180000" anchor="ctr" anchorCtr="0"/>
          <a:lstStyle/>
          <a:p>
            <a:pPr marL="180975" indent="-180975">
              <a:spcBef>
                <a:spcPts val="600"/>
              </a:spcBef>
              <a:spcAft>
                <a:spcPts val="0"/>
              </a:spcAft>
              <a:buSzTx/>
              <a:buNone/>
              <a:defRPr/>
            </a:pPr>
            <a:r>
              <a:rPr lang="en-GB" sz="2400" cap="all" dirty="0" smtClean="0">
                <a:solidFill>
                  <a:schemeClr val="bg1"/>
                </a:solidFill>
              </a:rPr>
              <a:t>Sustainability</a:t>
            </a:r>
            <a:endParaRPr lang="en-GB" sz="1800" dirty="0" smtClean="0">
              <a:solidFill>
                <a:schemeClr val="bg1"/>
              </a:solidFill>
            </a:endParaRPr>
          </a:p>
          <a:p>
            <a:pPr marL="180975" indent="-180975">
              <a:spcBef>
                <a:spcPts val="1800"/>
              </a:spcBef>
              <a:spcAft>
                <a:spcPts val="0"/>
              </a:spcAft>
              <a:defRPr/>
            </a:pPr>
            <a:r>
              <a:rPr lang="en-GB" dirty="0" smtClean="0"/>
              <a:t>Impact entails responsibility</a:t>
            </a:r>
          </a:p>
          <a:p>
            <a:pPr marL="180975" indent="-180975">
              <a:spcBef>
                <a:spcPts val="600"/>
              </a:spcBef>
              <a:spcAft>
                <a:spcPts val="0"/>
              </a:spcAft>
              <a:defRPr/>
            </a:pPr>
            <a:r>
              <a:rPr lang="en-GB" dirty="0" smtClean="0"/>
              <a:t>“Sustainability” includes:</a:t>
            </a:r>
          </a:p>
          <a:p>
            <a:pPr marL="364575" lvl="1" indent="-180975">
              <a:spcBef>
                <a:spcPts val="600"/>
              </a:spcBef>
              <a:spcAft>
                <a:spcPts val="0"/>
              </a:spcAft>
              <a:defRPr/>
            </a:pPr>
            <a:r>
              <a:rPr lang="en-GB" dirty="0" smtClean="0"/>
              <a:t>Employee health and safety</a:t>
            </a:r>
          </a:p>
          <a:p>
            <a:pPr marL="364575" lvl="1" indent="-180975">
              <a:spcBef>
                <a:spcPts val="600"/>
              </a:spcBef>
              <a:spcAft>
                <a:spcPts val="0"/>
              </a:spcAft>
              <a:defRPr/>
            </a:pPr>
            <a:r>
              <a:rPr lang="en-GB" dirty="0" smtClean="0"/>
              <a:t>Environment and climate change</a:t>
            </a:r>
          </a:p>
          <a:p>
            <a:pPr marL="364575" lvl="1" indent="-180975">
              <a:spcBef>
                <a:spcPts val="600"/>
              </a:spcBef>
              <a:spcAft>
                <a:spcPts val="0"/>
              </a:spcAft>
              <a:defRPr/>
            </a:pPr>
            <a:r>
              <a:rPr lang="en-GB" dirty="0" smtClean="0"/>
              <a:t>Community engagement</a:t>
            </a:r>
          </a:p>
          <a:p>
            <a:pPr marL="180975" indent="-180975">
              <a:spcBef>
                <a:spcPts val="600"/>
              </a:spcBef>
              <a:spcAft>
                <a:spcPts val="0"/>
              </a:spcAft>
              <a:defRPr/>
            </a:pPr>
            <a:r>
              <a:rPr lang="en-GB" dirty="0" smtClean="0"/>
              <a:t>Based on long history and </a:t>
            </a:r>
            <a:br>
              <a:rPr lang="en-GB" dirty="0" smtClean="0"/>
            </a:br>
            <a:r>
              <a:rPr lang="en-GB" dirty="0" smtClean="0"/>
              <a:t>international standards</a:t>
            </a:r>
          </a:p>
          <a:p>
            <a:pPr marL="180975" indent="-180975">
              <a:spcBef>
                <a:spcPts val="600"/>
              </a:spcBef>
              <a:spcAft>
                <a:spcPts val="0"/>
              </a:spcAft>
              <a:defRPr/>
            </a:pPr>
            <a:r>
              <a:rPr lang="en-GB" dirty="0" smtClean="0"/>
              <a:t>Incorporated into our business </a:t>
            </a:r>
            <a:br>
              <a:rPr lang="en-GB" dirty="0" smtClean="0"/>
            </a:br>
            <a:r>
              <a:rPr lang="en-GB" dirty="0" smtClean="0"/>
              <a:t>processes</a:t>
            </a:r>
          </a:p>
          <a:p>
            <a:pPr marL="0" indent="0">
              <a:spcBef>
                <a:spcPts val="600"/>
              </a:spcBef>
              <a:spcAft>
                <a:spcPts val="0"/>
              </a:spcAft>
              <a:buSzTx/>
              <a:buNone/>
              <a:defRPr/>
            </a:pPr>
            <a:endParaRPr lang="en-GB" sz="1400" dirty="0" smtClean="0">
              <a:solidFill>
                <a:schemeClr val="bg1"/>
              </a:solidFill>
            </a:endParaRPr>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032" y="109538"/>
            <a:ext cx="4411499" cy="4656136"/>
          </a:xfrm>
          <a:prstGeom prst="rect">
            <a:avLst/>
          </a:prstGeom>
        </p:spPr>
      </p:pic>
      <p:sp>
        <p:nvSpPr>
          <p:cNvPr id="4" name="Slide Number Placeholder 3"/>
          <p:cNvSpPr>
            <a:spLocks noGrp="1"/>
          </p:cNvSpPr>
          <p:nvPr>
            <p:ph type="sldNum" sz="quarter" idx="12"/>
          </p:nvPr>
        </p:nvSpPr>
        <p:spPr/>
        <p:txBody>
          <a:bodyPr/>
          <a:lstStyle/>
          <a:p>
            <a:r>
              <a:rPr lang="en-GB" dirty="0" smtClean="0">
                <a:solidFill>
                  <a:schemeClr val="bg1"/>
                </a:solidFill>
              </a:rPr>
              <a:t>page </a:t>
            </a:r>
            <a:fld id="{161BE2EA-AEDB-4948-88E1-594E5C4BF481}" type="slidenum">
              <a:rPr lang="en-GB" b="1" smtClean="0">
                <a:solidFill>
                  <a:schemeClr val="bg1"/>
                </a:solidFill>
              </a:rPr>
              <a:pPr/>
              <a:t>4</a:t>
            </a:fld>
            <a:endParaRPr lang="en-GB" b="1" dirty="0">
              <a:solidFill>
                <a:schemeClr val="bg1"/>
              </a:solidFill>
            </a:endParaRPr>
          </a:p>
        </p:txBody>
      </p:sp>
      <p:pic>
        <p:nvPicPr>
          <p:cNvPr id="13" name="Picture 12"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4076128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OUR LICENSE TO OPERATE</a:t>
            </a:r>
            <a:endParaRPr lang="en-US" dirty="0"/>
          </a:p>
        </p:txBody>
      </p:sp>
      <p:sp>
        <p:nvSpPr>
          <p:cNvPr id="3" name="Slide Number Placeholder 2"/>
          <p:cNvSpPr>
            <a:spLocks noGrp="1"/>
          </p:cNvSpPr>
          <p:nvPr>
            <p:ph type="sldNum" sz="quarter" idx="12"/>
          </p:nvPr>
        </p:nvSpPr>
        <p:spPr/>
        <p:txBody>
          <a:bodyPr/>
          <a:lstStyle/>
          <a:p>
            <a:r>
              <a:rPr lang="en-GB" smtClean="0"/>
              <a:t>page </a:t>
            </a:r>
            <a:fld id="{161BE2EA-AEDB-4948-88E1-594E5C4BF481}" type="slidenum">
              <a:rPr lang="en-GB" b="1" smtClean="0"/>
              <a:pPr/>
              <a:t>5</a:t>
            </a:fld>
            <a:endParaRPr lang="en-GB" b="1"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2954" y="1055541"/>
            <a:ext cx="8693624" cy="3496013"/>
          </a:xfrm>
          <a:prstGeom prst="rect">
            <a:avLst/>
          </a:prstGeom>
        </p:spPr>
      </p:pic>
    </p:spTree>
    <p:extLst>
      <p:ext uri="{BB962C8B-B14F-4D97-AF65-F5344CB8AC3E}">
        <p14:creationId xmlns:p14="http://schemas.microsoft.com/office/powerpoint/2010/main" val="363735641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24387" y="108879"/>
            <a:ext cx="4403725" cy="4647931"/>
          </a:xfrm>
          <a:prstGeom prst="rect">
            <a:avLst/>
          </a:prstGeom>
        </p:spPr>
      </p:pic>
      <p:sp>
        <p:nvSpPr>
          <p:cNvPr id="3" name="Slide Number Placeholder 2"/>
          <p:cNvSpPr>
            <a:spLocks noGrp="1"/>
          </p:cNvSpPr>
          <p:nvPr>
            <p:ph type="sldNum" sz="quarter" idx="12"/>
          </p:nvPr>
        </p:nvSpPr>
        <p:spPr/>
        <p:txBody>
          <a:bodyPr/>
          <a:lstStyle/>
          <a:p>
            <a:r>
              <a:rPr lang="en-GB" smtClean="0">
                <a:solidFill>
                  <a:schemeClr val="bg1"/>
                </a:solidFill>
              </a:rPr>
              <a:t>page </a:t>
            </a:r>
            <a:fld id="{161BE2EA-AEDB-4948-88E1-594E5C4BF481}" type="slidenum">
              <a:rPr lang="en-GB" b="1" smtClean="0">
                <a:solidFill>
                  <a:schemeClr val="bg1"/>
                </a:solidFill>
              </a:rPr>
              <a:pPr/>
              <a:t>6</a:t>
            </a:fld>
            <a:endParaRPr lang="en-GB" b="1" dirty="0">
              <a:solidFill>
                <a:schemeClr val="bg1"/>
              </a:solidFill>
            </a:endParaRPr>
          </a:p>
        </p:txBody>
      </p:sp>
      <p:sp>
        <p:nvSpPr>
          <p:cNvPr id="17" name="Content Placeholder 2"/>
          <p:cNvSpPr>
            <a:spLocks noGrp="1"/>
          </p:cNvSpPr>
          <p:nvPr>
            <p:ph idx="4294967295"/>
          </p:nvPr>
        </p:nvSpPr>
        <p:spPr>
          <a:xfrm>
            <a:off x="107950" y="109538"/>
            <a:ext cx="4411663" cy="4654550"/>
          </a:xfrm>
          <a:solidFill>
            <a:schemeClr val="accent1"/>
          </a:solidFill>
        </p:spPr>
        <p:txBody>
          <a:bodyPr lIns="360000" tIns="216000" rIns="180000" anchor="ctr" anchorCtr="0"/>
          <a:lstStyle/>
          <a:p>
            <a:pPr indent="-180975">
              <a:spcBef>
                <a:spcPts val="600"/>
              </a:spcBef>
              <a:spcAft>
                <a:spcPts val="0"/>
              </a:spcAft>
              <a:buSzTx/>
              <a:buNone/>
              <a:defRPr/>
            </a:pPr>
            <a:r>
              <a:rPr lang="en-GB" sz="2400" cap="all" dirty="0" smtClean="0">
                <a:solidFill>
                  <a:schemeClr val="bg1"/>
                </a:solidFill>
              </a:rPr>
              <a:t>Our goal is simple: ‘zero fatality’</a:t>
            </a:r>
            <a:endParaRPr lang="en-GB" dirty="0">
              <a:solidFill>
                <a:schemeClr val="bg1"/>
              </a:solidFill>
            </a:endParaRPr>
          </a:p>
          <a:p>
            <a:pPr marL="285750" lvl="1" indent="-285750">
              <a:spcBef>
                <a:spcPts val="1800"/>
              </a:spcBef>
              <a:defRPr/>
            </a:pPr>
            <a:r>
              <a:rPr lang="en-US" sz="1400" dirty="0"/>
              <a:t>We </a:t>
            </a:r>
            <a:r>
              <a:rPr lang="en-US" sz="1400" b="1" dirty="0"/>
              <a:t>operate</a:t>
            </a:r>
            <a:r>
              <a:rPr lang="en-US" sz="1400" dirty="0"/>
              <a:t> in industries with major safety risks. </a:t>
            </a:r>
            <a:endParaRPr lang="en-US" sz="1400" dirty="0" smtClean="0"/>
          </a:p>
          <a:p>
            <a:pPr marL="285750" lvl="1" indent="-285750">
              <a:spcBef>
                <a:spcPts val="1800"/>
              </a:spcBef>
              <a:defRPr/>
            </a:pPr>
            <a:r>
              <a:rPr lang="en-US" sz="1400" dirty="0" smtClean="0"/>
              <a:t>We </a:t>
            </a:r>
            <a:r>
              <a:rPr lang="en-US" sz="1400" b="1" dirty="0"/>
              <a:t>focus</a:t>
            </a:r>
            <a:r>
              <a:rPr lang="en-US" sz="1400" dirty="0"/>
              <a:t> on creating a working environment where safety is deeply rooted into behaviour, performance and company culture. </a:t>
            </a:r>
            <a:endParaRPr lang="en-US" sz="1400" dirty="0" smtClean="0"/>
          </a:p>
          <a:p>
            <a:pPr marL="285750" lvl="1" indent="-285750">
              <a:spcBef>
                <a:spcPts val="1800"/>
              </a:spcBef>
              <a:defRPr/>
            </a:pPr>
            <a:r>
              <a:rPr lang="en-US" sz="1400" dirty="0" smtClean="0"/>
              <a:t>Our </a:t>
            </a:r>
            <a:r>
              <a:rPr lang="en-US" sz="1400" b="1" dirty="0"/>
              <a:t>responsibility</a:t>
            </a:r>
            <a:r>
              <a:rPr lang="en-US" sz="1400" dirty="0"/>
              <a:t> is to ensure that our employees return safely to their homes and families after work.</a:t>
            </a:r>
            <a:endParaRPr lang="en-GB" sz="1400" dirty="0" smtClean="0"/>
          </a:p>
        </p:txBody>
      </p:sp>
      <p:pic>
        <p:nvPicPr>
          <p:cNvPr id="10" name="Picture 9"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1162652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625975" y="109539"/>
            <a:ext cx="4408487" cy="4656136"/>
          </a:xfrm>
          <a:solidFill>
            <a:schemeClr val="accent1"/>
          </a:solidFill>
        </p:spPr>
        <p:txBody>
          <a:bodyPr lIns="360000" tIns="72000" rIns="180000" anchor="ctr" anchorCtr="0"/>
          <a:lstStyle/>
          <a:p>
            <a:pPr marL="180975" indent="-180975">
              <a:spcBef>
                <a:spcPts val="1800"/>
              </a:spcBef>
              <a:spcAft>
                <a:spcPts val="0"/>
              </a:spcAft>
              <a:buSzTx/>
              <a:buNone/>
              <a:defRPr/>
            </a:pPr>
            <a:r>
              <a:rPr lang="en-GB" sz="2400" cap="all" dirty="0" smtClean="0">
                <a:solidFill>
                  <a:schemeClr val="bg1"/>
                </a:solidFill>
              </a:rPr>
              <a:t>Safety: a joint effort across our businesses</a:t>
            </a:r>
            <a:endParaRPr lang="en-GB" sz="1800" dirty="0" smtClean="0">
              <a:solidFill>
                <a:schemeClr val="bg1"/>
              </a:solidFill>
            </a:endParaRPr>
          </a:p>
          <a:p>
            <a:r>
              <a:rPr lang="en-US" dirty="0"/>
              <a:t>In each of the businesses </a:t>
            </a:r>
            <a:r>
              <a:rPr lang="en-US" dirty="0" smtClean="0"/>
              <a:t>the Maersk Group, </a:t>
            </a:r>
            <a:r>
              <a:rPr lang="en-US" dirty="0"/>
              <a:t>safety risks are managed through safety organisations spanning from top management to the last person employed. </a:t>
            </a:r>
            <a:endParaRPr lang="en-US" dirty="0" smtClean="0"/>
          </a:p>
          <a:p>
            <a:r>
              <a:rPr lang="en-US" dirty="0" smtClean="0"/>
              <a:t>We </a:t>
            </a:r>
            <a:r>
              <a:rPr lang="en-US" dirty="0"/>
              <a:t>work to ensure that both process and personal safety measures are in place, in focus and on the minds of the entire organisation.</a:t>
            </a:r>
          </a:p>
        </p:txBody>
      </p:sp>
      <p:pic>
        <p:nvPicPr>
          <p:cNvPr id="5" name="Picture 4"/>
          <p:cNvPicPr>
            <a:picLocks/>
          </p:cNvPicPr>
          <p:nvPr/>
        </p:nvPicPr>
        <p:blipFill>
          <a:blip r:embed="rId3" cstate="email">
            <a:extLst>
              <a:ext uri="{28A0092B-C50C-407E-A947-70E740481C1C}">
                <a14:useLocalDpi xmlns:a14="http://schemas.microsoft.com/office/drawing/2010/main"/>
              </a:ext>
            </a:extLst>
          </a:blip>
          <a:stretch>
            <a:fillRect/>
          </a:stretch>
        </p:blipFill>
        <p:spPr>
          <a:xfrm>
            <a:off x="108031" y="109537"/>
            <a:ext cx="4411500" cy="4656138"/>
          </a:xfrm>
          <a:prstGeom prst="rect">
            <a:avLst/>
          </a:prstGeom>
        </p:spPr>
      </p:pic>
      <p:sp>
        <p:nvSpPr>
          <p:cNvPr id="4" name="Slide Number Placeholder 3"/>
          <p:cNvSpPr>
            <a:spLocks noGrp="1"/>
          </p:cNvSpPr>
          <p:nvPr>
            <p:ph type="sldNum" sz="quarter" idx="12"/>
          </p:nvPr>
        </p:nvSpPr>
        <p:spPr/>
        <p:txBody>
          <a:bodyPr/>
          <a:lstStyle/>
          <a:p>
            <a:r>
              <a:rPr lang="en-GB" dirty="0" smtClean="0">
                <a:solidFill>
                  <a:schemeClr val="bg1"/>
                </a:solidFill>
              </a:rPr>
              <a:t>page </a:t>
            </a:r>
            <a:fld id="{161BE2EA-AEDB-4948-88E1-594E5C4BF481}" type="slidenum">
              <a:rPr lang="en-GB" b="1" smtClean="0">
                <a:solidFill>
                  <a:schemeClr val="bg1"/>
                </a:solidFill>
              </a:rPr>
              <a:pPr/>
              <a:t>7</a:t>
            </a:fld>
            <a:endParaRPr lang="en-GB" b="1" dirty="0">
              <a:solidFill>
                <a:schemeClr val="bg1"/>
              </a:solidFill>
            </a:endParaRPr>
          </a:p>
        </p:txBody>
      </p:sp>
      <p:pic>
        <p:nvPicPr>
          <p:cNvPr id="14" name="Picture 13"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653547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950" y="109538"/>
            <a:ext cx="4411663" cy="4656137"/>
          </a:xfrm>
          <a:prstGeom prst="rect">
            <a:avLst/>
          </a:prstGeom>
        </p:spPr>
      </p:pic>
      <p:sp>
        <p:nvSpPr>
          <p:cNvPr id="17" name="Content Placeholder 2"/>
          <p:cNvSpPr>
            <a:spLocks noGrp="1"/>
          </p:cNvSpPr>
          <p:nvPr>
            <p:ph idx="1"/>
          </p:nvPr>
        </p:nvSpPr>
        <p:spPr>
          <a:xfrm>
            <a:off x="4625975" y="109538"/>
            <a:ext cx="4408488" cy="4668998"/>
          </a:xfrm>
          <a:solidFill>
            <a:schemeClr val="accent1"/>
          </a:solidFill>
        </p:spPr>
        <p:txBody>
          <a:bodyPr lIns="360000" tIns="0" rIns="180000" anchor="ctr" anchorCtr="0"/>
          <a:lstStyle/>
          <a:p>
            <a:pPr marL="180975" indent="-180975">
              <a:spcBef>
                <a:spcPts val="600"/>
              </a:spcBef>
              <a:spcAft>
                <a:spcPts val="0"/>
              </a:spcAft>
              <a:buSzTx/>
              <a:buNone/>
              <a:defRPr/>
            </a:pPr>
            <a:r>
              <a:rPr lang="en-GB" sz="2400" cap="all" dirty="0" smtClean="0">
                <a:solidFill>
                  <a:schemeClr val="bg1"/>
                </a:solidFill>
              </a:rPr>
              <a:t>Safety thrust</a:t>
            </a:r>
            <a:endParaRPr lang="en-GB" sz="1800" dirty="0">
              <a:solidFill>
                <a:schemeClr val="bg1"/>
              </a:solidFill>
            </a:endParaRPr>
          </a:p>
          <a:p>
            <a:pPr marL="180975" indent="-180975">
              <a:spcBef>
                <a:spcPts val="1800"/>
              </a:spcBef>
              <a:defRPr/>
            </a:pPr>
            <a:r>
              <a:rPr lang="en-US" dirty="0"/>
              <a:t>We want our employees and contractors to be out of harm’s way at work, and their families to trust that we’ll bring them home. </a:t>
            </a:r>
            <a:endParaRPr lang="en-US" dirty="0" smtClean="0"/>
          </a:p>
          <a:p>
            <a:pPr marL="180975" indent="-180975">
              <a:spcBef>
                <a:spcPts val="1800"/>
              </a:spcBef>
              <a:defRPr/>
            </a:pPr>
            <a:r>
              <a:rPr lang="en-US" dirty="0"/>
              <a:t>W</a:t>
            </a:r>
            <a:r>
              <a:rPr lang="en-US" dirty="0" smtClean="0"/>
              <a:t>e </a:t>
            </a:r>
            <a:r>
              <a:rPr lang="en-US" dirty="0"/>
              <a:t>want our customers and partners to be confident that we strive to keep lives and assets out of risk, no matter where they are. </a:t>
            </a:r>
            <a:endParaRPr lang="en-US" dirty="0" smtClean="0"/>
          </a:p>
          <a:p>
            <a:pPr marL="180975" indent="-180975">
              <a:spcBef>
                <a:spcPts val="1800"/>
              </a:spcBef>
              <a:defRPr/>
            </a:pPr>
            <a:r>
              <a:rPr lang="en-US" dirty="0" smtClean="0"/>
              <a:t>Every </a:t>
            </a:r>
            <a:r>
              <a:rPr lang="en-US" dirty="0"/>
              <a:t>day we learn more, towards safer ways to operate.</a:t>
            </a:r>
            <a:endParaRPr lang="en-GB" dirty="0">
              <a:solidFill>
                <a:schemeClr val="bg1"/>
              </a:solidFill>
            </a:endParaRPr>
          </a:p>
        </p:txBody>
      </p:sp>
      <p:sp>
        <p:nvSpPr>
          <p:cNvPr id="4" name="Slide Number Placeholder 3"/>
          <p:cNvSpPr>
            <a:spLocks noGrp="1"/>
          </p:cNvSpPr>
          <p:nvPr>
            <p:ph type="sldNum" sz="quarter" idx="12"/>
          </p:nvPr>
        </p:nvSpPr>
        <p:spPr/>
        <p:txBody>
          <a:bodyPr/>
          <a:lstStyle/>
          <a:p>
            <a:r>
              <a:rPr lang="en-GB" smtClean="0">
                <a:solidFill>
                  <a:schemeClr val="bg1"/>
                </a:solidFill>
              </a:rPr>
              <a:t>page </a:t>
            </a:r>
            <a:fld id="{161BE2EA-AEDB-4948-88E1-594E5C4BF481}" type="slidenum">
              <a:rPr lang="en-GB" b="1" smtClean="0">
                <a:solidFill>
                  <a:schemeClr val="bg1"/>
                </a:solidFill>
              </a:rPr>
              <a:pPr/>
              <a:t>8</a:t>
            </a:fld>
            <a:endParaRPr lang="en-GB" b="1" dirty="0">
              <a:solidFill>
                <a:schemeClr val="bg1"/>
              </a:solidFill>
            </a:endParaRPr>
          </a:p>
        </p:txBody>
      </p:sp>
      <p:pic>
        <p:nvPicPr>
          <p:cNvPr id="6" name="Picture 5" descr="logo_maersk.wm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spTree>
    <p:extLst>
      <p:ext uri="{BB962C8B-B14F-4D97-AF65-F5344CB8AC3E}">
        <p14:creationId xmlns:p14="http://schemas.microsoft.com/office/powerpoint/2010/main" val="2089329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625975" y="109538"/>
            <a:ext cx="4408488" cy="4668998"/>
          </a:xfrm>
          <a:solidFill>
            <a:schemeClr val="accent1"/>
          </a:solidFill>
        </p:spPr>
        <p:txBody>
          <a:bodyPr lIns="360000" tIns="0" rIns="180000" anchor="ctr" anchorCtr="0"/>
          <a:lstStyle/>
          <a:p>
            <a:pPr marL="180975" indent="-180975">
              <a:spcBef>
                <a:spcPts val="600"/>
              </a:spcBef>
              <a:spcAft>
                <a:spcPts val="0"/>
              </a:spcAft>
              <a:buSzTx/>
              <a:buNone/>
              <a:defRPr/>
            </a:pPr>
            <a:r>
              <a:rPr lang="en-GB" sz="2400" cap="all" dirty="0" err="1" smtClean="0">
                <a:solidFill>
                  <a:schemeClr val="bg1"/>
                </a:solidFill>
              </a:rPr>
              <a:t>Apm</a:t>
            </a:r>
            <a:r>
              <a:rPr lang="en-GB" sz="2400" cap="all" dirty="0" smtClean="0">
                <a:solidFill>
                  <a:schemeClr val="bg1"/>
                </a:solidFill>
              </a:rPr>
              <a:t> terminals</a:t>
            </a:r>
            <a:endParaRPr lang="en-GB" sz="1800" dirty="0">
              <a:solidFill>
                <a:schemeClr val="bg1"/>
              </a:solidFill>
            </a:endParaRPr>
          </a:p>
          <a:p>
            <a:pPr>
              <a:spcBef>
                <a:spcPts val="1800"/>
              </a:spcBef>
              <a:defRPr/>
            </a:pPr>
            <a:r>
              <a:rPr lang="en-US" dirty="0" smtClean="0"/>
              <a:t>In APM </a:t>
            </a:r>
            <a:r>
              <a:rPr lang="en-US" dirty="0"/>
              <a:t>Terminals </a:t>
            </a:r>
            <a:r>
              <a:rPr lang="en-US" dirty="0" smtClean="0"/>
              <a:t>we have identified </a:t>
            </a:r>
            <a:r>
              <a:rPr lang="en-US" dirty="0"/>
              <a:t>five common fatality-potential </a:t>
            </a:r>
            <a:r>
              <a:rPr lang="en-US" dirty="0" smtClean="0"/>
              <a:t>risks:</a:t>
            </a:r>
          </a:p>
          <a:p>
            <a:pPr lvl="1">
              <a:spcBef>
                <a:spcPts val="1800"/>
              </a:spcBef>
              <a:defRPr/>
            </a:pPr>
            <a:r>
              <a:rPr lang="en-US" dirty="0" smtClean="0"/>
              <a:t>Transportation </a:t>
            </a:r>
          </a:p>
          <a:p>
            <a:pPr lvl="1">
              <a:spcBef>
                <a:spcPts val="1800"/>
              </a:spcBef>
              <a:defRPr/>
            </a:pPr>
            <a:r>
              <a:rPr lang="en-US" dirty="0" smtClean="0"/>
              <a:t>Suspended </a:t>
            </a:r>
            <a:r>
              <a:rPr lang="en-US" dirty="0"/>
              <a:t>Loads and </a:t>
            </a:r>
            <a:r>
              <a:rPr lang="en-US" dirty="0" smtClean="0"/>
              <a:t>Lifting </a:t>
            </a:r>
          </a:p>
          <a:p>
            <a:pPr lvl="1">
              <a:spcBef>
                <a:spcPts val="1800"/>
              </a:spcBef>
              <a:defRPr/>
            </a:pPr>
            <a:r>
              <a:rPr lang="en-US" dirty="0"/>
              <a:t>W</a:t>
            </a:r>
            <a:r>
              <a:rPr lang="en-US" dirty="0" smtClean="0"/>
              <a:t>orking </a:t>
            </a:r>
            <a:r>
              <a:rPr lang="en-US" dirty="0"/>
              <a:t>at </a:t>
            </a:r>
            <a:r>
              <a:rPr lang="en-US" dirty="0" smtClean="0"/>
              <a:t>heights </a:t>
            </a:r>
          </a:p>
          <a:p>
            <a:pPr lvl="1">
              <a:spcBef>
                <a:spcPts val="1800"/>
              </a:spcBef>
              <a:defRPr/>
            </a:pPr>
            <a:r>
              <a:rPr lang="en-US" dirty="0" smtClean="0"/>
              <a:t>Stored Energy </a:t>
            </a:r>
          </a:p>
          <a:p>
            <a:pPr lvl="1">
              <a:spcBef>
                <a:spcPts val="1800"/>
              </a:spcBef>
              <a:defRPr/>
            </a:pPr>
            <a:r>
              <a:rPr lang="en-US" dirty="0" smtClean="0"/>
              <a:t>Control </a:t>
            </a:r>
            <a:r>
              <a:rPr lang="en-US" dirty="0"/>
              <a:t>of </a:t>
            </a:r>
            <a:r>
              <a:rPr lang="en-US" dirty="0" smtClean="0"/>
              <a:t>Contractors</a:t>
            </a:r>
            <a:r>
              <a:rPr lang="en-US" dirty="0"/>
              <a:t> </a:t>
            </a:r>
            <a:endParaRPr lang="en-US" dirty="0" smtClean="0"/>
          </a:p>
          <a:p>
            <a:pPr>
              <a:spcBef>
                <a:spcPts val="1800"/>
              </a:spcBef>
              <a:defRPr/>
            </a:pPr>
            <a:r>
              <a:rPr lang="en-US" dirty="0" smtClean="0"/>
              <a:t>To </a:t>
            </a:r>
            <a:r>
              <a:rPr lang="en-US" dirty="0"/>
              <a:t>eliminate risks and further promote safe operations, minimum controls have been established on each of the five critical areas, known as the Fatal 5.</a:t>
            </a:r>
            <a:endParaRPr lang="en-GB" dirty="0">
              <a:solidFill>
                <a:schemeClr val="bg1"/>
              </a:solidFill>
            </a:endParaRPr>
          </a:p>
        </p:txBody>
      </p:sp>
      <p:sp>
        <p:nvSpPr>
          <p:cNvPr id="4" name="Slide Number Placeholder 3"/>
          <p:cNvSpPr>
            <a:spLocks noGrp="1"/>
          </p:cNvSpPr>
          <p:nvPr>
            <p:ph type="sldNum" sz="quarter" idx="12"/>
          </p:nvPr>
        </p:nvSpPr>
        <p:spPr/>
        <p:txBody>
          <a:bodyPr/>
          <a:lstStyle/>
          <a:p>
            <a:r>
              <a:rPr lang="en-GB" smtClean="0">
                <a:solidFill>
                  <a:schemeClr val="bg1"/>
                </a:solidFill>
              </a:rPr>
              <a:t>page </a:t>
            </a:r>
            <a:fld id="{161BE2EA-AEDB-4948-88E1-594E5C4BF481}" type="slidenum">
              <a:rPr lang="en-GB" b="1" smtClean="0">
                <a:solidFill>
                  <a:schemeClr val="bg1"/>
                </a:solidFill>
              </a:rPr>
              <a:pPr/>
              <a:t>9</a:t>
            </a:fld>
            <a:endParaRPr lang="en-GB" b="1" dirty="0">
              <a:solidFill>
                <a:schemeClr val="bg1"/>
              </a:solidFill>
            </a:endParaRPr>
          </a:p>
        </p:txBody>
      </p:sp>
      <p:pic>
        <p:nvPicPr>
          <p:cNvPr id="6" name="Picture 5" descr="logo_maersk.wm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7654" y="4573589"/>
            <a:ext cx="1214190" cy="569911"/>
          </a:xfrm>
          <a:prstGeom prst="rect">
            <a:avLst/>
          </a:prstGeom>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07951" y="109651"/>
            <a:ext cx="4411662" cy="4656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316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NTAINEDIMAGEPATH" val="D:\_kunder\_dropbox\Dropbox (Maersk Oil &amp; Gas A S)\Maersk Oil (1)\GROUP\Images\Line\Mary Maersk\PP\IMG_1331_pp.jpg"/>
</p:tagLst>
</file>

<file path=ppt/theme/theme1.xml><?xml version="1.0" encoding="utf-8"?>
<a:theme xmlns:a="http://schemas.openxmlformats.org/drawingml/2006/main" name="16_9 Maersk Group PowerPoint Template">
  <a:themeElements>
    <a:clrScheme name="Maersk Oil">
      <a:dk1>
        <a:srgbClr val="000000"/>
      </a:dk1>
      <a:lt1>
        <a:srgbClr val="FFFFFF"/>
      </a:lt1>
      <a:dk2>
        <a:srgbClr val="B50030"/>
      </a:dk2>
      <a:lt2>
        <a:srgbClr val="FCB91C"/>
      </a:lt2>
      <a:accent1>
        <a:srgbClr val="2B8EAD"/>
      </a:accent1>
      <a:accent2>
        <a:srgbClr val="2F454E"/>
      </a:accent2>
      <a:accent3>
        <a:srgbClr val="FF7507"/>
      </a:accent3>
      <a:accent4>
        <a:srgbClr val="004E6B"/>
      </a:accent4>
      <a:accent5>
        <a:srgbClr val="A6A6A6"/>
      </a:accent5>
      <a:accent6>
        <a:srgbClr val="52C1B8"/>
      </a:accent6>
      <a:hlink>
        <a:srgbClr val="0000FF"/>
      </a:hlink>
      <a:folHlink>
        <a:srgbClr val="800080"/>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accent1"/>
          </a:solidFill>
        </a:ln>
      </a:spPr>
      <a:bodyPr rtlCol="0" anchor="ctr"/>
      <a:lstStyle>
        <a:defPPr algn="ctr">
          <a:spcBef>
            <a:spcPts val="60"/>
          </a:spcBef>
          <a:spcAft>
            <a:spcPts val="600"/>
          </a:spcAft>
          <a:defRPr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spcBef>
            <a:spcPts val="60"/>
          </a:spcBef>
          <a:spcAft>
            <a:spcPts val="600"/>
          </a:spcAft>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EA587E7489C84DA4406BF133899553" ma:contentTypeVersion="12" ma:contentTypeDescription="Create a new document." ma:contentTypeScope="" ma:versionID="9abae5c4c2450424952336e7095ed530">
  <xsd:schema xmlns:xsd="http://www.w3.org/2001/XMLSchema" xmlns:xs="http://www.w3.org/2001/XMLSchema" xmlns:p="http://schemas.microsoft.com/office/2006/metadata/properties" xmlns:ns1="http://schemas.microsoft.com/sharepoint/v3" targetNamespace="http://schemas.microsoft.com/office/2006/metadata/properties" ma:root="true" ma:fieldsID="1ba8fa76834978fc037886050fa6a972" ns1:_="">
    <xsd:import namespace="http://schemas.microsoft.com/sharepoint/v3"/>
    <xsd:element name="properties">
      <xsd:complexType>
        <xsd:sequence>
          <xsd:element name="documentManagement">
            <xsd:complexType>
              <xsd:all>
                <xsd:element ref="ns1:AverageRating" minOccurs="0"/>
                <xsd:element ref="ns1:Rating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8" nillable="true" ma:displayName="Rating (0-5)" ma:decimals="2" ma:description="Average value of all the ratings that have been submitted" ma:internalName="AverageRating" ma:readOnly="true">
      <xsd:simpleType>
        <xsd:restriction base="dms:Number"/>
      </xsd:simpleType>
    </xsd:element>
    <xsd:element name="RatingCount" ma:index="9" nillable="true" ma:displayName="Number of Ratings" ma:decimals="0" ma:description="Number of ratings submitted" ma:internalName="RatingCount" ma:readOnly="true">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2501DF-D7F5-462C-998A-2E6B715B1F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61FA91-12D0-4FD5-B32C-9CF7D08F19FD}">
  <ds:schemaRef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schemas.microsoft.com/sharepoint/v3"/>
    <ds:schemaRef ds:uri="http://schemas.microsoft.com/office/2006/documentManagement/typ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FF57DB54-0668-48F4-A34B-77EE7F2AEB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16_9 Maersk Group PowerPoint Template</Template>
  <TotalTime>0</TotalTime>
  <Words>468</Words>
  <Application>Microsoft Macintosh PowerPoint</Application>
  <PresentationFormat>On-screen Show (16:9)</PresentationFormat>
  <Paragraphs>89</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16_9 Maersk Group PowerPoint Template</vt:lpstr>
      <vt:lpstr>PowerPoint Presentation</vt:lpstr>
      <vt:lpstr>Maersk Group overview</vt:lpstr>
      <vt:lpstr>The Maersk Group at a glance</vt:lpstr>
      <vt:lpstr>PowerPoint Presentation</vt:lpstr>
      <vt:lpstr>SAFETY: OUR LICENSE TO OPERATE</vt:lpstr>
      <vt:lpstr>PowerPoint Presentation</vt:lpstr>
      <vt:lpstr>PowerPoint Presentation</vt:lpstr>
      <vt:lpstr>PowerPoint Presentation</vt:lpstr>
      <vt:lpstr>PowerPoint Presentation</vt:lpstr>
      <vt:lpstr>PowerPoint Presentation</vt:lpstr>
      <vt:lpstr>PowerPoint Presentation</vt:lpstr>
      <vt:lpstr>CONNECTING THE BUSINESSES UNDER A SAFETY STRUCTURE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2014-11-27T09:57:02Z</dcterms:created>
  <dcterms:modified xsi:type="dcterms:W3CDTF">2017-06-01T04:38:58Z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www.skabelondesign.com</vt:lpwstr>
  </property>
  <property fmtid="{D5CDD505-2E9C-101B-9397-08002B2CF9AE}" pid="3" name="ContentTypeId">
    <vt:lpwstr>0x0101008BEA587E7489C84DA4406BF133899553</vt:lpwstr>
  </property>
</Properties>
</file>